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43"/>
  </p:notesMasterIdLst>
  <p:handoutMasterIdLst>
    <p:handoutMasterId r:id="rId44"/>
  </p:handoutMasterIdLst>
  <p:sldIdLst>
    <p:sldId id="256" r:id="rId3"/>
    <p:sldId id="306" r:id="rId4"/>
    <p:sldId id="258" r:id="rId5"/>
    <p:sldId id="271" r:id="rId6"/>
    <p:sldId id="308" r:id="rId7"/>
    <p:sldId id="275" r:id="rId8"/>
    <p:sldId id="276" r:id="rId9"/>
    <p:sldId id="309" r:id="rId10"/>
    <p:sldId id="310" r:id="rId11"/>
    <p:sldId id="311" r:id="rId12"/>
    <p:sldId id="278" r:id="rId13"/>
    <p:sldId id="313" r:id="rId14"/>
    <p:sldId id="280" r:id="rId15"/>
    <p:sldId id="288" r:id="rId16"/>
    <p:sldId id="289" r:id="rId17"/>
    <p:sldId id="282" r:id="rId18"/>
    <p:sldId id="283" r:id="rId19"/>
    <p:sldId id="284" r:id="rId20"/>
    <p:sldId id="314" r:id="rId21"/>
    <p:sldId id="315" r:id="rId22"/>
    <p:sldId id="285" r:id="rId23"/>
    <p:sldId id="286" r:id="rId24"/>
    <p:sldId id="287" r:id="rId25"/>
    <p:sldId id="290" r:id="rId26"/>
    <p:sldId id="291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316" r:id="rId35"/>
    <p:sldId id="299" r:id="rId36"/>
    <p:sldId id="300" r:id="rId37"/>
    <p:sldId id="301" r:id="rId38"/>
    <p:sldId id="302" r:id="rId39"/>
    <p:sldId id="307" r:id="rId40"/>
    <p:sldId id="305" r:id="rId41"/>
    <p:sldId id="31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1705E572-038D-47F4-8CE3-07C7946A86E6}">
      <dgm:prSet/>
      <dgm:spPr/>
      <dgm:t>
        <a:bodyPr/>
        <a:lstStyle/>
        <a:p>
          <a:r>
            <a:rPr lang="ru-RU" dirty="0" smtClean="0"/>
            <a:t>Клиент</a:t>
          </a:r>
          <a:endParaRPr lang="ru-RU" dirty="0"/>
        </a:p>
      </dgm:t>
    </dgm:pt>
    <dgm:pt modelId="{4E4EAD03-E578-4C91-A622-FA9523C1A945}" type="parTrans" cxnId="{BE73C65C-748A-4B72-9C59-4C4306F45D19}">
      <dgm:prSet/>
      <dgm:spPr>
        <a:ln w="254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12EAB63-AB66-4C74-BC3C-77C9A6467702}" type="sibTrans" cxnId="{BE73C65C-748A-4B72-9C59-4C4306F45D19}">
      <dgm:prSet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74F38A3-F879-4FBF-A868-A8986AC60EBA}" type="pres">
      <dgm:prSet presAssocID="{1705E572-038D-47F4-8CE3-07C7946A86E6}" presName="singleCycle" presStyleCnt="0"/>
      <dgm:spPr/>
    </dgm:pt>
    <dgm:pt modelId="{5DAF6750-47DC-4218-8AE0-F70BE7608015}" type="pres">
      <dgm:prSet presAssocID="{1705E572-038D-47F4-8CE3-07C7946A86E6}" presName="singleCenter" presStyleLbl="node1" presStyleIdx="0" presStyleCnt="1" custScaleX="38198" custScaleY="20087" custLinFactNeighborX="-21604" custLinFactNeighborY="-1045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</dgm:ptLst>
  <dgm:cxnLst>
    <dgm:cxn modelId="{BE73C65C-748A-4B72-9C59-4C4306F45D19}" srcId="{DBE7ADCF-1861-438E-A2AB-C55FB82C4935}" destId="{1705E572-038D-47F4-8CE3-07C7946A86E6}" srcOrd="0" destOrd="0" parTransId="{4E4EAD03-E578-4C91-A622-FA9523C1A945}" sibTransId="{012EAB63-AB66-4C74-BC3C-77C9A6467702}"/>
    <dgm:cxn modelId="{031EFBF6-66A3-4ED5-927C-755C319DFCA0}" type="presOf" srcId="{DBE7ADCF-1861-438E-A2AB-C55FB82C4935}" destId="{4778BFB1-A254-4CEA-B476-03EC6776008C}" srcOrd="0" destOrd="0" presId="urn:microsoft.com/office/officeart/2008/layout/RadialCluster"/>
    <dgm:cxn modelId="{54786C1A-F159-436D-B706-8972ED52C8E1}" type="presOf" srcId="{1705E572-038D-47F4-8CE3-07C7946A86E6}" destId="{5DAF6750-47DC-4218-8AE0-F70BE7608015}" srcOrd="0" destOrd="0" presId="urn:microsoft.com/office/officeart/2008/layout/RadialCluster"/>
    <dgm:cxn modelId="{033DD616-843B-449E-BF5C-6B189F60C097}" type="presParOf" srcId="{4778BFB1-A254-4CEA-B476-03EC6776008C}" destId="{D74F38A3-F879-4FBF-A868-A8986AC60EBA}" srcOrd="0" destOrd="0" presId="urn:microsoft.com/office/officeart/2008/layout/RadialCluster"/>
    <dgm:cxn modelId="{A9E92608-1110-4F35-8463-9BBECDDF73AB}" type="presParOf" srcId="{D74F38A3-F879-4FBF-A868-A8986AC60EBA}" destId="{5DAF6750-47DC-4218-8AE0-F70BE760801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1705E572-038D-47F4-8CE3-07C7946A86E6}">
      <dgm:prSet/>
      <dgm:spPr/>
      <dgm:t>
        <a:bodyPr/>
        <a:lstStyle/>
        <a:p>
          <a:r>
            <a:rPr lang="ru-RU" dirty="0" smtClean="0"/>
            <a:t>Клиент</a:t>
          </a:r>
          <a:endParaRPr lang="ru-RU" dirty="0"/>
        </a:p>
      </dgm:t>
    </dgm:pt>
    <dgm:pt modelId="{4E4EAD03-E578-4C91-A622-FA9523C1A945}" type="parTrans" cxnId="{BE73C65C-748A-4B72-9C59-4C4306F45D19}">
      <dgm:prSet/>
      <dgm:spPr>
        <a:ln w="254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12EAB63-AB66-4C74-BC3C-77C9A6467702}" type="sibTrans" cxnId="{BE73C65C-748A-4B72-9C59-4C4306F45D19}">
      <dgm:prSet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74F38A3-F879-4FBF-A868-A8986AC60EBA}" type="pres">
      <dgm:prSet presAssocID="{1705E572-038D-47F4-8CE3-07C7946A86E6}" presName="singleCycle" presStyleCnt="0"/>
      <dgm:spPr/>
    </dgm:pt>
    <dgm:pt modelId="{5DAF6750-47DC-4218-8AE0-F70BE7608015}" type="pres">
      <dgm:prSet presAssocID="{1705E572-038D-47F4-8CE3-07C7946A86E6}" presName="singleCenter" presStyleLbl="node1" presStyleIdx="0" presStyleCnt="1" custScaleX="38198" custScaleY="20087" custLinFactNeighborX="-21604" custLinFactNeighborY="-1045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</dgm:ptLst>
  <dgm:cxnLst>
    <dgm:cxn modelId="{BE73C65C-748A-4B72-9C59-4C4306F45D19}" srcId="{DBE7ADCF-1861-438E-A2AB-C55FB82C4935}" destId="{1705E572-038D-47F4-8CE3-07C7946A86E6}" srcOrd="0" destOrd="0" parTransId="{4E4EAD03-E578-4C91-A622-FA9523C1A945}" sibTransId="{012EAB63-AB66-4C74-BC3C-77C9A6467702}"/>
    <dgm:cxn modelId="{031EFBF6-66A3-4ED5-927C-755C319DFCA0}" type="presOf" srcId="{DBE7ADCF-1861-438E-A2AB-C55FB82C4935}" destId="{4778BFB1-A254-4CEA-B476-03EC6776008C}" srcOrd="0" destOrd="0" presId="urn:microsoft.com/office/officeart/2008/layout/RadialCluster"/>
    <dgm:cxn modelId="{54786C1A-F159-436D-B706-8972ED52C8E1}" type="presOf" srcId="{1705E572-038D-47F4-8CE3-07C7946A86E6}" destId="{5DAF6750-47DC-4218-8AE0-F70BE7608015}" srcOrd="0" destOrd="0" presId="urn:microsoft.com/office/officeart/2008/layout/RadialCluster"/>
    <dgm:cxn modelId="{033DD616-843B-449E-BF5C-6B189F60C097}" type="presParOf" srcId="{4778BFB1-A254-4CEA-B476-03EC6776008C}" destId="{D74F38A3-F879-4FBF-A868-A8986AC60EBA}" srcOrd="0" destOrd="0" presId="urn:microsoft.com/office/officeart/2008/layout/RadialCluster"/>
    <dgm:cxn modelId="{A9E92608-1110-4F35-8463-9BBECDDF73AB}" type="presParOf" srcId="{D74F38A3-F879-4FBF-A868-A8986AC60EBA}" destId="{5DAF6750-47DC-4218-8AE0-F70BE7608015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25FDAD5B-717D-4867-9C5B-03FCE06550A4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Сервер</a:t>
          </a:r>
          <a:endParaRPr lang="ru-RU" dirty="0"/>
        </a:p>
      </dgm:t>
    </dgm:pt>
    <dgm:pt modelId="{C32289F6-F337-4CB9-BA0A-3138DC1F83CB}" type="parTrans" cxnId="{CE1BB86D-02A7-4892-A861-DFA7A795A415}">
      <dgm:prSet/>
      <dgm:spPr/>
      <dgm:t>
        <a:bodyPr/>
        <a:lstStyle/>
        <a:p>
          <a:endParaRPr lang="ru-RU"/>
        </a:p>
      </dgm:t>
    </dgm:pt>
    <dgm:pt modelId="{F2C7F44C-A73C-494A-967E-5C29D2F3442C}" type="sibTrans" cxnId="{CE1BB86D-02A7-4892-A861-DFA7A795A415}">
      <dgm:prSet/>
      <dgm:spPr/>
      <dgm:t>
        <a:bodyPr/>
        <a:lstStyle/>
        <a:p>
          <a:endParaRPr lang="ru-RU"/>
        </a:p>
      </dgm:t>
    </dgm:pt>
    <dgm:pt modelId="{089E7A1B-8B89-4941-BC0D-42E37A75D946}">
      <dgm:prSet custT="1"/>
      <dgm:spPr/>
      <dgm:t>
        <a:bodyPr/>
        <a:lstStyle/>
        <a:p>
          <a:pPr algn="ctr"/>
          <a:r>
            <a:rPr lang="ru-RU" sz="3500" dirty="0" smtClean="0"/>
            <a:t>Клиент </a:t>
          </a:r>
          <a:r>
            <a:rPr lang="en-US" sz="3500" dirty="0" smtClean="0"/>
            <a:t>3</a:t>
          </a:r>
          <a:endParaRPr lang="ru-RU" sz="3500" dirty="0"/>
        </a:p>
      </dgm:t>
    </dgm:pt>
    <dgm:pt modelId="{71F8C4E9-335D-49B1-B7B8-C0FEF3223906}" type="parTrans" cxnId="{F446F214-EC8F-4958-85C7-549BFEB0A77A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967A7715-2AD9-45BE-9D33-EC066ECBDCB0}" type="sibTrans" cxnId="{F446F214-EC8F-4958-85C7-549BFEB0A77A}">
      <dgm:prSet/>
      <dgm:spPr/>
      <dgm:t>
        <a:bodyPr/>
        <a:lstStyle/>
        <a:p>
          <a:endParaRPr lang="ru-RU"/>
        </a:p>
      </dgm:t>
    </dgm:pt>
    <dgm:pt modelId="{1705E572-038D-47F4-8CE3-07C7946A86E6}">
      <dgm:prSet/>
      <dgm:spPr/>
      <dgm:t>
        <a:bodyPr/>
        <a:lstStyle/>
        <a:p>
          <a:r>
            <a:rPr lang="ru-RU" dirty="0" smtClean="0"/>
            <a:t>Клиент </a:t>
          </a:r>
          <a:r>
            <a:rPr lang="en-US" dirty="0" smtClean="0"/>
            <a:t>1</a:t>
          </a:r>
          <a:endParaRPr lang="ru-RU" dirty="0"/>
        </a:p>
      </dgm:t>
    </dgm:pt>
    <dgm:pt modelId="{4E4EAD03-E578-4C91-A622-FA9523C1A945}" type="parTrans" cxnId="{BE73C65C-748A-4B72-9C59-4C4306F45D1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12EAB63-AB66-4C74-BC3C-77C9A6467702}" type="sibTrans" cxnId="{BE73C65C-748A-4B72-9C59-4C4306F45D19}">
      <dgm:prSet/>
      <dgm:spPr/>
      <dgm:t>
        <a:bodyPr/>
        <a:lstStyle/>
        <a:p>
          <a:endParaRPr lang="ru-RU"/>
        </a:p>
      </dgm:t>
    </dgm:pt>
    <dgm:pt modelId="{140033EB-E6B5-4C72-8AEE-16CD88483015}">
      <dgm:prSet/>
      <dgm:spPr/>
      <dgm:t>
        <a:bodyPr/>
        <a:lstStyle/>
        <a:p>
          <a:r>
            <a:rPr lang="ru-RU" dirty="0" smtClean="0"/>
            <a:t>Клиент 2</a:t>
          </a:r>
          <a:endParaRPr lang="ru-RU" dirty="0"/>
        </a:p>
      </dgm:t>
    </dgm:pt>
    <dgm:pt modelId="{8E193D70-5C60-4BE5-9240-D1DE16D2CF81}" type="parTrans" cxnId="{48CF9879-D893-456C-AAE1-B820D7C75F9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7A45AFF9-3860-4E5E-8BD0-331E599A63DE}" type="sibTrans" cxnId="{48CF9879-D893-456C-AAE1-B820D7C75F99}">
      <dgm:prSet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A2A5341-8599-42F1-B7FD-9125F25DF073}" type="pres">
      <dgm:prSet presAssocID="{25FDAD5B-717D-4867-9C5B-03FCE06550A4}" presName="singleCycle" presStyleCnt="0"/>
      <dgm:spPr/>
    </dgm:pt>
    <dgm:pt modelId="{59137B46-C60E-4E43-BA6A-9D4A45C1B470}" type="pres">
      <dgm:prSet presAssocID="{25FDAD5B-717D-4867-9C5B-03FCE06550A4}" presName="singleCenter" presStyleLbl="node1" presStyleIdx="0" presStyleCnt="4" custScaleX="141147" custScaleY="159148" custLinFactNeighborX="29659" custLinFactNeighborY="-16928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  <dgm:pt modelId="{2C0B10F9-2A94-4380-A9B5-68D45A47698C}" type="pres">
      <dgm:prSet presAssocID="{4E4EAD03-E578-4C91-A622-FA9523C1A945}" presName="Name56" presStyleLbl="parChTrans1D2" presStyleIdx="0" presStyleCnt="3"/>
      <dgm:spPr/>
      <dgm:t>
        <a:bodyPr/>
        <a:lstStyle/>
        <a:p>
          <a:endParaRPr lang="ru-RU"/>
        </a:p>
      </dgm:t>
    </dgm:pt>
    <dgm:pt modelId="{1697223A-007B-4BAF-9418-710EC04D6CC8}" type="pres">
      <dgm:prSet presAssocID="{1705E572-038D-47F4-8CE3-07C7946A86E6}" presName="text0" presStyleLbl="node1" presStyleIdx="1" presStyleCnt="4" custScaleX="190039" custRadScaleRad="211596" custRadScaleInc="-1045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8B0368-1347-4981-849B-372D63DA8209}" type="pres">
      <dgm:prSet presAssocID="{8E193D70-5C60-4BE5-9240-D1DE16D2CF81}" presName="Name56" presStyleLbl="parChTrans1D2" presStyleIdx="1" presStyleCnt="3"/>
      <dgm:spPr/>
      <dgm:t>
        <a:bodyPr/>
        <a:lstStyle/>
        <a:p>
          <a:endParaRPr lang="ru-RU"/>
        </a:p>
      </dgm:t>
    </dgm:pt>
    <dgm:pt modelId="{198C6B7D-8CEC-4DB3-8F22-AB819D8DAA18}" type="pres">
      <dgm:prSet presAssocID="{140033EB-E6B5-4C72-8AEE-16CD88483015}" presName="text0" presStyleLbl="node1" presStyleIdx="2" presStyleCnt="4" custScaleX="190039" custRadScaleRad="185821" custRadScaleInc="26216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5E8EE9-6BDC-4A7D-B0C1-A1739D90A252}" type="pres">
      <dgm:prSet presAssocID="{71F8C4E9-335D-49B1-B7B8-C0FEF3223906}" presName="Name56" presStyleLbl="parChTrans1D2" presStyleIdx="2" presStyleCnt="3"/>
      <dgm:spPr/>
      <dgm:t>
        <a:bodyPr/>
        <a:lstStyle/>
        <a:p>
          <a:endParaRPr lang="ru-RU"/>
        </a:p>
      </dgm:t>
    </dgm:pt>
    <dgm:pt modelId="{6E7C822C-13CD-4E42-8626-2472843DFDAE}" type="pres">
      <dgm:prSet presAssocID="{089E7A1B-8B89-4941-BC0D-42E37A75D946}" presName="text0" presStyleLbl="node1" presStyleIdx="3" presStyleCnt="4" custScaleX="190039" custRadScaleRad="187296" custRadScaleInc="254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98041ED-CE5C-415F-953F-849D0EC9E934}" type="presOf" srcId="{140033EB-E6B5-4C72-8AEE-16CD88483015}" destId="{198C6B7D-8CEC-4DB3-8F22-AB819D8DAA18}" srcOrd="0" destOrd="0" presId="urn:microsoft.com/office/officeart/2008/layout/RadialCluster"/>
    <dgm:cxn modelId="{5125C062-2514-4C42-A749-B312C698B74A}" type="presOf" srcId="{1705E572-038D-47F4-8CE3-07C7946A86E6}" destId="{1697223A-007B-4BAF-9418-710EC04D6CC8}" srcOrd="0" destOrd="0" presId="urn:microsoft.com/office/officeart/2008/layout/RadialCluster"/>
    <dgm:cxn modelId="{48CF9879-D893-456C-AAE1-B820D7C75F99}" srcId="{25FDAD5B-717D-4867-9C5B-03FCE06550A4}" destId="{140033EB-E6B5-4C72-8AEE-16CD88483015}" srcOrd="1" destOrd="0" parTransId="{8E193D70-5C60-4BE5-9240-D1DE16D2CF81}" sibTransId="{7A45AFF9-3860-4E5E-8BD0-331E599A63DE}"/>
    <dgm:cxn modelId="{B304BC69-DE57-478C-AF0F-5EE1646FF122}" type="presOf" srcId="{4E4EAD03-E578-4C91-A622-FA9523C1A945}" destId="{2C0B10F9-2A94-4380-A9B5-68D45A47698C}" srcOrd="0" destOrd="0" presId="urn:microsoft.com/office/officeart/2008/layout/RadialCluster"/>
    <dgm:cxn modelId="{031EFBF6-66A3-4ED5-927C-755C319DFCA0}" type="presOf" srcId="{DBE7ADCF-1861-438E-A2AB-C55FB82C4935}" destId="{4778BFB1-A254-4CEA-B476-03EC6776008C}" srcOrd="0" destOrd="0" presId="urn:microsoft.com/office/officeart/2008/layout/RadialCluster"/>
    <dgm:cxn modelId="{C4266ED1-682E-413C-886F-1B862585AF33}" type="presOf" srcId="{089E7A1B-8B89-4941-BC0D-42E37A75D946}" destId="{6E7C822C-13CD-4E42-8626-2472843DFDAE}" srcOrd="0" destOrd="0" presId="urn:microsoft.com/office/officeart/2008/layout/RadialCluster"/>
    <dgm:cxn modelId="{BE73C65C-748A-4B72-9C59-4C4306F45D19}" srcId="{25FDAD5B-717D-4867-9C5B-03FCE06550A4}" destId="{1705E572-038D-47F4-8CE3-07C7946A86E6}" srcOrd="0" destOrd="0" parTransId="{4E4EAD03-E578-4C91-A622-FA9523C1A945}" sibTransId="{012EAB63-AB66-4C74-BC3C-77C9A6467702}"/>
    <dgm:cxn modelId="{CE1BB86D-02A7-4892-A861-DFA7A795A415}" srcId="{DBE7ADCF-1861-438E-A2AB-C55FB82C4935}" destId="{25FDAD5B-717D-4867-9C5B-03FCE06550A4}" srcOrd="0" destOrd="0" parTransId="{C32289F6-F337-4CB9-BA0A-3138DC1F83CB}" sibTransId="{F2C7F44C-A73C-494A-967E-5C29D2F3442C}"/>
    <dgm:cxn modelId="{C2270882-1B94-4B8C-A11D-33484BBACCCD}" type="presOf" srcId="{25FDAD5B-717D-4867-9C5B-03FCE06550A4}" destId="{59137B46-C60E-4E43-BA6A-9D4A45C1B470}" srcOrd="0" destOrd="0" presId="urn:microsoft.com/office/officeart/2008/layout/RadialCluster"/>
    <dgm:cxn modelId="{F446F214-EC8F-4958-85C7-549BFEB0A77A}" srcId="{25FDAD5B-717D-4867-9C5B-03FCE06550A4}" destId="{089E7A1B-8B89-4941-BC0D-42E37A75D946}" srcOrd="2" destOrd="0" parTransId="{71F8C4E9-335D-49B1-B7B8-C0FEF3223906}" sibTransId="{967A7715-2AD9-45BE-9D33-EC066ECBDCB0}"/>
    <dgm:cxn modelId="{BD91B298-B09B-4906-BBA2-0026D26A5A13}" type="presOf" srcId="{8E193D70-5C60-4BE5-9240-D1DE16D2CF81}" destId="{908B0368-1347-4981-849B-372D63DA8209}" srcOrd="0" destOrd="0" presId="urn:microsoft.com/office/officeart/2008/layout/RadialCluster"/>
    <dgm:cxn modelId="{724E58EF-3FE3-496D-BB51-928B0652BCEA}" type="presOf" srcId="{71F8C4E9-335D-49B1-B7B8-C0FEF3223906}" destId="{E75E8EE9-6BDC-4A7D-B0C1-A1739D90A252}" srcOrd="0" destOrd="0" presId="urn:microsoft.com/office/officeart/2008/layout/RadialCluster"/>
    <dgm:cxn modelId="{CC5E621C-1D95-42DC-B46A-2758EB5F7AC8}" type="presParOf" srcId="{4778BFB1-A254-4CEA-B476-03EC6776008C}" destId="{DA2A5341-8599-42F1-B7FD-9125F25DF073}" srcOrd="0" destOrd="0" presId="urn:microsoft.com/office/officeart/2008/layout/RadialCluster"/>
    <dgm:cxn modelId="{B8382A39-1EC6-4C69-AD40-A8805B2E133F}" type="presParOf" srcId="{DA2A5341-8599-42F1-B7FD-9125F25DF073}" destId="{59137B46-C60E-4E43-BA6A-9D4A45C1B470}" srcOrd="0" destOrd="0" presId="urn:microsoft.com/office/officeart/2008/layout/RadialCluster"/>
    <dgm:cxn modelId="{DBE0801B-D27A-490C-98A3-F7393005D704}" type="presParOf" srcId="{DA2A5341-8599-42F1-B7FD-9125F25DF073}" destId="{2C0B10F9-2A94-4380-A9B5-68D45A47698C}" srcOrd="1" destOrd="0" presId="urn:microsoft.com/office/officeart/2008/layout/RadialCluster"/>
    <dgm:cxn modelId="{C098FDC7-5269-4EB3-BDA9-4BD0F67EFDD3}" type="presParOf" srcId="{DA2A5341-8599-42F1-B7FD-9125F25DF073}" destId="{1697223A-007B-4BAF-9418-710EC04D6CC8}" srcOrd="2" destOrd="0" presId="urn:microsoft.com/office/officeart/2008/layout/RadialCluster"/>
    <dgm:cxn modelId="{43ABA945-DD2B-4204-A99A-3D59BEAFF3C0}" type="presParOf" srcId="{DA2A5341-8599-42F1-B7FD-9125F25DF073}" destId="{908B0368-1347-4981-849B-372D63DA8209}" srcOrd="3" destOrd="0" presId="urn:microsoft.com/office/officeart/2008/layout/RadialCluster"/>
    <dgm:cxn modelId="{8B0BBDB6-760E-4E4A-9087-E319989001DE}" type="presParOf" srcId="{DA2A5341-8599-42F1-B7FD-9125F25DF073}" destId="{198C6B7D-8CEC-4DB3-8F22-AB819D8DAA18}" srcOrd="4" destOrd="0" presId="urn:microsoft.com/office/officeart/2008/layout/RadialCluster"/>
    <dgm:cxn modelId="{08ACA29C-D31C-4C73-A5DE-87350D7D1388}" type="presParOf" srcId="{DA2A5341-8599-42F1-B7FD-9125F25DF073}" destId="{E75E8EE9-6BDC-4A7D-B0C1-A1739D90A252}" srcOrd="5" destOrd="0" presId="urn:microsoft.com/office/officeart/2008/layout/RadialCluster"/>
    <dgm:cxn modelId="{B7B66477-7F3F-4984-8479-4B2BDE9884F5}" type="presParOf" srcId="{DA2A5341-8599-42F1-B7FD-9125F25DF073}" destId="{6E7C822C-13CD-4E42-8626-2472843DFDA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25FDAD5B-717D-4867-9C5B-03FCE06550A4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Сервер</a:t>
          </a:r>
          <a:endParaRPr lang="ru-RU" dirty="0"/>
        </a:p>
      </dgm:t>
    </dgm:pt>
    <dgm:pt modelId="{C32289F6-F337-4CB9-BA0A-3138DC1F83CB}" type="parTrans" cxnId="{CE1BB86D-02A7-4892-A861-DFA7A795A415}">
      <dgm:prSet/>
      <dgm:spPr/>
      <dgm:t>
        <a:bodyPr/>
        <a:lstStyle/>
        <a:p>
          <a:endParaRPr lang="ru-RU"/>
        </a:p>
      </dgm:t>
    </dgm:pt>
    <dgm:pt modelId="{F2C7F44C-A73C-494A-967E-5C29D2F3442C}" type="sibTrans" cxnId="{CE1BB86D-02A7-4892-A861-DFA7A795A415}">
      <dgm:prSet/>
      <dgm:spPr/>
      <dgm:t>
        <a:bodyPr/>
        <a:lstStyle/>
        <a:p>
          <a:endParaRPr lang="ru-RU"/>
        </a:p>
      </dgm:t>
    </dgm:pt>
    <dgm:pt modelId="{089E7A1B-8B89-4941-BC0D-42E37A75D946}">
      <dgm:prSet custT="1"/>
      <dgm:spPr/>
      <dgm:t>
        <a:bodyPr/>
        <a:lstStyle/>
        <a:p>
          <a:pPr algn="ctr"/>
          <a:r>
            <a:rPr lang="ru-RU" sz="3500" dirty="0" smtClean="0"/>
            <a:t>Клиент </a:t>
          </a:r>
          <a:r>
            <a:rPr lang="en-US" sz="3500" dirty="0" smtClean="0"/>
            <a:t>3</a:t>
          </a:r>
          <a:endParaRPr lang="ru-RU" sz="3500" dirty="0"/>
        </a:p>
      </dgm:t>
    </dgm:pt>
    <dgm:pt modelId="{71F8C4E9-335D-49B1-B7B8-C0FEF3223906}" type="parTrans" cxnId="{F446F214-EC8F-4958-85C7-549BFEB0A77A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967A7715-2AD9-45BE-9D33-EC066ECBDCB0}" type="sibTrans" cxnId="{F446F214-EC8F-4958-85C7-549BFEB0A77A}">
      <dgm:prSet/>
      <dgm:spPr/>
      <dgm:t>
        <a:bodyPr/>
        <a:lstStyle/>
        <a:p>
          <a:endParaRPr lang="ru-RU"/>
        </a:p>
      </dgm:t>
    </dgm:pt>
    <dgm:pt modelId="{1705E572-038D-47F4-8CE3-07C7946A86E6}">
      <dgm:prSet/>
      <dgm:spPr/>
      <dgm:t>
        <a:bodyPr/>
        <a:lstStyle/>
        <a:p>
          <a:r>
            <a:rPr lang="ru-RU" dirty="0" smtClean="0"/>
            <a:t>Клиент </a:t>
          </a:r>
          <a:r>
            <a:rPr lang="en-US" dirty="0" smtClean="0"/>
            <a:t>1</a:t>
          </a:r>
          <a:endParaRPr lang="ru-RU" dirty="0"/>
        </a:p>
      </dgm:t>
    </dgm:pt>
    <dgm:pt modelId="{4E4EAD03-E578-4C91-A622-FA9523C1A945}" type="parTrans" cxnId="{BE73C65C-748A-4B72-9C59-4C4306F45D1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12EAB63-AB66-4C74-BC3C-77C9A6467702}" type="sibTrans" cxnId="{BE73C65C-748A-4B72-9C59-4C4306F45D19}">
      <dgm:prSet/>
      <dgm:spPr/>
      <dgm:t>
        <a:bodyPr/>
        <a:lstStyle/>
        <a:p>
          <a:endParaRPr lang="ru-RU"/>
        </a:p>
      </dgm:t>
    </dgm:pt>
    <dgm:pt modelId="{140033EB-E6B5-4C72-8AEE-16CD88483015}">
      <dgm:prSet/>
      <dgm:spPr/>
      <dgm:t>
        <a:bodyPr/>
        <a:lstStyle/>
        <a:p>
          <a:r>
            <a:rPr lang="ru-RU" dirty="0" smtClean="0"/>
            <a:t>Клиент 2</a:t>
          </a:r>
          <a:endParaRPr lang="ru-RU" dirty="0"/>
        </a:p>
      </dgm:t>
    </dgm:pt>
    <dgm:pt modelId="{8E193D70-5C60-4BE5-9240-D1DE16D2CF81}" type="parTrans" cxnId="{48CF9879-D893-456C-AAE1-B820D7C75F9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7A45AFF9-3860-4E5E-8BD0-331E599A63DE}" type="sibTrans" cxnId="{48CF9879-D893-456C-AAE1-B820D7C75F99}">
      <dgm:prSet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A2A5341-8599-42F1-B7FD-9125F25DF073}" type="pres">
      <dgm:prSet presAssocID="{25FDAD5B-717D-4867-9C5B-03FCE06550A4}" presName="singleCycle" presStyleCnt="0"/>
      <dgm:spPr/>
    </dgm:pt>
    <dgm:pt modelId="{59137B46-C60E-4E43-BA6A-9D4A45C1B470}" type="pres">
      <dgm:prSet presAssocID="{25FDAD5B-717D-4867-9C5B-03FCE06550A4}" presName="singleCenter" presStyleLbl="node1" presStyleIdx="0" presStyleCnt="4" custScaleX="141147" custScaleY="159148" custLinFactNeighborX="29659" custLinFactNeighborY="-16928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  <dgm:pt modelId="{2C0B10F9-2A94-4380-A9B5-68D45A47698C}" type="pres">
      <dgm:prSet presAssocID="{4E4EAD03-E578-4C91-A622-FA9523C1A945}" presName="Name56" presStyleLbl="parChTrans1D2" presStyleIdx="0" presStyleCnt="3"/>
      <dgm:spPr/>
      <dgm:t>
        <a:bodyPr/>
        <a:lstStyle/>
        <a:p>
          <a:endParaRPr lang="ru-RU"/>
        </a:p>
      </dgm:t>
    </dgm:pt>
    <dgm:pt modelId="{1697223A-007B-4BAF-9418-710EC04D6CC8}" type="pres">
      <dgm:prSet presAssocID="{1705E572-038D-47F4-8CE3-07C7946A86E6}" presName="text0" presStyleLbl="node1" presStyleIdx="1" presStyleCnt="4" custScaleX="190039" custRadScaleRad="211596" custRadScaleInc="-1045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8B0368-1347-4981-849B-372D63DA8209}" type="pres">
      <dgm:prSet presAssocID="{8E193D70-5C60-4BE5-9240-D1DE16D2CF81}" presName="Name56" presStyleLbl="parChTrans1D2" presStyleIdx="1" presStyleCnt="3"/>
      <dgm:spPr/>
      <dgm:t>
        <a:bodyPr/>
        <a:lstStyle/>
        <a:p>
          <a:endParaRPr lang="ru-RU"/>
        </a:p>
      </dgm:t>
    </dgm:pt>
    <dgm:pt modelId="{198C6B7D-8CEC-4DB3-8F22-AB819D8DAA18}" type="pres">
      <dgm:prSet presAssocID="{140033EB-E6B5-4C72-8AEE-16CD88483015}" presName="text0" presStyleLbl="node1" presStyleIdx="2" presStyleCnt="4" custScaleX="190039" custRadScaleRad="185821" custRadScaleInc="26216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5E8EE9-6BDC-4A7D-B0C1-A1739D90A252}" type="pres">
      <dgm:prSet presAssocID="{71F8C4E9-335D-49B1-B7B8-C0FEF3223906}" presName="Name56" presStyleLbl="parChTrans1D2" presStyleIdx="2" presStyleCnt="3"/>
      <dgm:spPr/>
      <dgm:t>
        <a:bodyPr/>
        <a:lstStyle/>
        <a:p>
          <a:endParaRPr lang="ru-RU"/>
        </a:p>
      </dgm:t>
    </dgm:pt>
    <dgm:pt modelId="{6E7C822C-13CD-4E42-8626-2472843DFDAE}" type="pres">
      <dgm:prSet presAssocID="{089E7A1B-8B89-4941-BC0D-42E37A75D946}" presName="text0" presStyleLbl="node1" presStyleIdx="3" presStyleCnt="4" custScaleX="190039" custRadScaleRad="187296" custRadScaleInc="2549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98041ED-CE5C-415F-953F-849D0EC9E934}" type="presOf" srcId="{140033EB-E6B5-4C72-8AEE-16CD88483015}" destId="{198C6B7D-8CEC-4DB3-8F22-AB819D8DAA18}" srcOrd="0" destOrd="0" presId="urn:microsoft.com/office/officeart/2008/layout/RadialCluster"/>
    <dgm:cxn modelId="{5125C062-2514-4C42-A749-B312C698B74A}" type="presOf" srcId="{1705E572-038D-47F4-8CE3-07C7946A86E6}" destId="{1697223A-007B-4BAF-9418-710EC04D6CC8}" srcOrd="0" destOrd="0" presId="urn:microsoft.com/office/officeart/2008/layout/RadialCluster"/>
    <dgm:cxn modelId="{48CF9879-D893-456C-AAE1-B820D7C75F99}" srcId="{25FDAD5B-717D-4867-9C5B-03FCE06550A4}" destId="{140033EB-E6B5-4C72-8AEE-16CD88483015}" srcOrd="1" destOrd="0" parTransId="{8E193D70-5C60-4BE5-9240-D1DE16D2CF81}" sibTransId="{7A45AFF9-3860-4E5E-8BD0-331E599A63DE}"/>
    <dgm:cxn modelId="{B304BC69-DE57-478C-AF0F-5EE1646FF122}" type="presOf" srcId="{4E4EAD03-E578-4C91-A622-FA9523C1A945}" destId="{2C0B10F9-2A94-4380-A9B5-68D45A47698C}" srcOrd="0" destOrd="0" presId="urn:microsoft.com/office/officeart/2008/layout/RadialCluster"/>
    <dgm:cxn modelId="{031EFBF6-66A3-4ED5-927C-755C319DFCA0}" type="presOf" srcId="{DBE7ADCF-1861-438E-A2AB-C55FB82C4935}" destId="{4778BFB1-A254-4CEA-B476-03EC6776008C}" srcOrd="0" destOrd="0" presId="urn:microsoft.com/office/officeart/2008/layout/RadialCluster"/>
    <dgm:cxn modelId="{C4266ED1-682E-413C-886F-1B862585AF33}" type="presOf" srcId="{089E7A1B-8B89-4941-BC0D-42E37A75D946}" destId="{6E7C822C-13CD-4E42-8626-2472843DFDAE}" srcOrd="0" destOrd="0" presId="urn:microsoft.com/office/officeart/2008/layout/RadialCluster"/>
    <dgm:cxn modelId="{BE73C65C-748A-4B72-9C59-4C4306F45D19}" srcId="{25FDAD5B-717D-4867-9C5B-03FCE06550A4}" destId="{1705E572-038D-47F4-8CE3-07C7946A86E6}" srcOrd="0" destOrd="0" parTransId="{4E4EAD03-E578-4C91-A622-FA9523C1A945}" sibTransId="{012EAB63-AB66-4C74-BC3C-77C9A6467702}"/>
    <dgm:cxn modelId="{CE1BB86D-02A7-4892-A861-DFA7A795A415}" srcId="{DBE7ADCF-1861-438E-A2AB-C55FB82C4935}" destId="{25FDAD5B-717D-4867-9C5B-03FCE06550A4}" srcOrd="0" destOrd="0" parTransId="{C32289F6-F337-4CB9-BA0A-3138DC1F83CB}" sibTransId="{F2C7F44C-A73C-494A-967E-5C29D2F3442C}"/>
    <dgm:cxn modelId="{C2270882-1B94-4B8C-A11D-33484BBACCCD}" type="presOf" srcId="{25FDAD5B-717D-4867-9C5B-03FCE06550A4}" destId="{59137B46-C60E-4E43-BA6A-9D4A45C1B470}" srcOrd="0" destOrd="0" presId="urn:microsoft.com/office/officeart/2008/layout/RadialCluster"/>
    <dgm:cxn modelId="{F446F214-EC8F-4958-85C7-549BFEB0A77A}" srcId="{25FDAD5B-717D-4867-9C5B-03FCE06550A4}" destId="{089E7A1B-8B89-4941-BC0D-42E37A75D946}" srcOrd="2" destOrd="0" parTransId="{71F8C4E9-335D-49B1-B7B8-C0FEF3223906}" sibTransId="{967A7715-2AD9-45BE-9D33-EC066ECBDCB0}"/>
    <dgm:cxn modelId="{BD91B298-B09B-4906-BBA2-0026D26A5A13}" type="presOf" srcId="{8E193D70-5C60-4BE5-9240-D1DE16D2CF81}" destId="{908B0368-1347-4981-849B-372D63DA8209}" srcOrd="0" destOrd="0" presId="urn:microsoft.com/office/officeart/2008/layout/RadialCluster"/>
    <dgm:cxn modelId="{724E58EF-3FE3-496D-BB51-928B0652BCEA}" type="presOf" srcId="{71F8C4E9-335D-49B1-B7B8-C0FEF3223906}" destId="{E75E8EE9-6BDC-4A7D-B0C1-A1739D90A252}" srcOrd="0" destOrd="0" presId="urn:microsoft.com/office/officeart/2008/layout/RadialCluster"/>
    <dgm:cxn modelId="{CC5E621C-1D95-42DC-B46A-2758EB5F7AC8}" type="presParOf" srcId="{4778BFB1-A254-4CEA-B476-03EC6776008C}" destId="{DA2A5341-8599-42F1-B7FD-9125F25DF073}" srcOrd="0" destOrd="0" presId="urn:microsoft.com/office/officeart/2008/layout/RadialCluster"/>
    <dgm:cxn modelId="{B8382A39-1EC6-4C69-AD40-A8805B2E133F}" type="presParOf" srcId="{DA2A5341-8599-42F1-B7FD-9125F25DF073}" destId="{59137B46-C60E-4E43-BA6A-9D4A45C1B470}" srcOrd="0" destOrd="0" presId="urn:microsoft.com/office/officeart/2008/layout/RadialCluster"/>
    <dgm:cxn modelId="{DBE0801B-D27A-490C-98A3-F7393005D704}" type="presParOf" srcId="{DA2A5341-8599-42F1-B7FD-9125F25DF073}" destId="{2C0B10F9-2A94-4380-A9B5-68D45A47698C}" srcOrd="1" destOrd="0" presId="urn:microsoft.com/office/officeart/2008/layout/RadialCluster"/>
    <dgm:cxn modelId="{C098FDC7-5269-4EB3-BDA9-4BD0F67EFDD3}" type="presParOf" srcId="{DA2A5341-8599-42F1-B7FD-9125F25DF073}" destId="{1697223A-007B-4BAF-9418-710EC04D6CC8}" srcOrd="2" destOrd="0" presId="urn:microsoft.com/office/officeart/2008/layout/RadialCluster"/>
    <dgm:cxn modelId="{43ABA945-DD2B-4204-A99A-3D59BEAFF3C0}" type="presParOf" srcId="{DA2A5341-8599-42F1-B7FD-9125F25DF073}" destId="{908B0368-1347-4981-849B-372D63DA8209}" srcOrd="3" destOrd="0" presId="urn:microsoft.com/office/officeart/2008/layout/RadialCluster"/>
    <dgm:cxn modelId="{8B0BBDB6-760E-4E4A-9087-E319989001DE}" type="presParOf" srcId="{DA2A5341-8599-42F1-B7FD-9125F25DF073}" destId="{198C6B7D-8CEC-4DB3-8F22-AB819D8DAA18}" srcOrd="4" destOrd="0" presId="urn:microsoft.com/office/officeart/2008/layout/RadialCluster"/>
    <dgm:cxn modelId="{08ACA29C-D31C-4C73-A5DE-87350D7D1388}" type="presParOf" srcId="{DA2A5341-8599-42F1-B7FD-9125F25DF073}" destId="{E75E8EE9-6BDC-4A7D-B0C1-A1739D90A252}" srcOrd="5" destOrd="0" presId="urn:microsoft.com/office/officeart/2008/layout/RadialCluster"/>
    <dgm:cxn modelId="{B7B66477-7F3F-4984-8479-4B2BDE9884F5}" type="presParOf" srcId="{DA2A5341-8599-42F1-B7FD-9125F25DF073}" destId="{6E7C822C-13CD-4E42-8626-2472843DFDA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7DB3CB64-B25F-4230-8D30-995E6123675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6F71C99-9AC5-4BC2-8E54-338FEDE949AD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Расширение внедряет </a:t>
          </a:r>
          <a:r>
            <a:rPr lang="en-US" dirty="0" smtClean="0">
              <a:solidFill>
                <a:schemeClr val="tx1"/>
              </a:solidFill>
            </a:rPr>
            <a:t>inject.js</a:t>
          </a:r>
          <a:endParaRPr lang="ru-RU" dirty="0">
            <a:solidFill>
              <a:schemeClr val="tx1"/>
            </a:solidFill>
          </a:endParaRPr>
        </a:p>
      </dgm:t>
    </dgm:pt>
    <dgm:pt modelId="{6C3FC299-858F-4ACC-8C1A-76F248F18A61}" type="parTrans" cxnId="{AF642BA6-D731-4649-ABD4-E57DE3F9A418}">
      <dgm:prSet/>
      <dgm:spPr/>
      <dgm:t>
        <a:bodyPr/>
        <a:lstStyle/>
        <a:p>
          <a:endParaRPr lang="ru-RU"/>
        </a:p>
      </dgm:t>
    </dgm:pt>
    <dgm:pt modelId="{82C74DB9-52B9-4115-9418-528A8D147A05}" type="sibTrans" cxnId="{AF642BA6-D731-4649-ABD4-E57DE3F9A418}">
      <dgm:prSet/>
      <dgm:spPr/>
      <dgm:t>
        <a:bodyPr/>
        <a:lstStyle/>
        <a:p>
          <a:endParaRPr lang="ru-RU"/>
        </a:p>
      </dgm:t>
    </dgm:pt>
    <dgm:pt modelId="{1E487B15-FDC1-483C-96C7-4AE6398B8379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Inject.js </a:t>
          </a:r>
          <a:r>
            <a:rPr lang="ru-RU" dirty="0" smtClean="0">
              <a:solidFill>
                <a:schemeClr val="tx1"/>
              </a:solidFill>
            </a:rPr>
            <a:t>подписывается на события от расширения</a:t>
          </a:r>
          <a:endParaRPr lang="ru-RU" dirty="0">
            <a:solidFill>
              <a:schemeClr val="tx1"/>
            </a:solidFill>
          </a:endParaRPr>
        </a:p>
      </dgm:t>
    </dgm:pt>
    <dgm:pt modelId="{FC5A3225-871C-4F09-86B0-5A0B4A8BF4C5}" type="parTrans" cxnId="{03C469B7-854F-48A9-AECD-1CDFDCB0249E}">
      <dgm:prSet/>
      <dgm:spPr/>
      <dgm:t>
        <a:bodyPr/>
        <a:lstStyle/>
        <a:p>
          <a:endParaRPr lang="ru-RU"/>
        </a:p>
      </dgm:t>
    </dgm:pt>
    <dgm:pt modelId="{18C4AD42-2696-44EF-B9F7-70DC19FCA6CC}" type="sibTrans" cxnId="{03C469B7-854F-48A9-AECD-1CDFDCB0249E}">
      <dgm:prSet/>
      <dgm:spPr/>
      <dgm:t>
        <a:bodyPr/>
        <a:lstStyle/>
        <a:p>
          <a:endParaRPr lang="ru-RU"/>
        </a:p>
      </dgm:t>
    </dgm:pt>
    <dgm:pt modelId="{4983249B-EA48-4CD0-A3E3-04C916162603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Расширение отправляет в </a:t>
          </a:r>
          <a:r>
            <a:rPr lang="en-US" dirty="0" smtClean="0">
              <a:solidFill>
                <a:schemeClr val="tx1"/>
              </a:solidFill>
            </a:rPr>
            <a:t>inject.js </a:t>
          </a:r>
          <a:r>
            <a:rPr lang="ru-RU" dirty="0" smtClean="0">
              <a:solidFill>
                <a:schemeClr val="tx1"/>
              </a:solidFill>
            </a:rPr>
            <a:t>свой </a:t>
          </a:r>
          <a:r>
            <a:rPr lang="en-US" dirty="0" smtClean="0">
              <a:solidFill>
                <a:schemeClr val="tx1"/>
              </a:solidFill>
            </a:rPr>
            <a:t>id</a:t>
          </a:r>
          <a:endParaRPr lang="ru-RU" dirty="0">
            <a:solidFill>
              <a:schemeClr val="tx1"/>
            </a:solidFill>
          </a:endParaRPr>
        </a:p>
      </dgm:t>
    </dgm:pt>
    <dgm:pt modelId="{849795C4-0928-4682-95E3-C4F953529AC7}" type="parTrans" cxnId="{60585A1B-4B11-43F1-B20D-6A0D1EE5EFDC}">
      <dgm:prSet/>
      <dgm:spPr/>
      <dgm:t>
        <a:bodyPr/>
        <a:lstStyle/>
        <a:p>
          <a:endParaRPr lang="ru-RU"/>
        </a:p>
      </dgm:t>
    </dgm:pt>
    <dgm:pt modelId="{A1AA96FB-86C8-423E-94F9-374A1D3F3183}" type="sibTrans" cxnId="{60585A1B-4B11-43F1-B20D-6A0D1EE5EFDC}">
      <dgm:prSet/>
      <dgm:spPr/>
      <dgm:t>
        <a:bodyPr/>
        <a:lstStyle/>
        <a:p>
          <a:endParaRPr lang="ru-RU"/>
        </a:p>
      </dgm:t>
    </dgm:pt>
    <dgm:pt modelId="{B379A71D-EEA0-439C-8333-08A051BD7D3C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Inject.js </a:t>
          </a:r>
          <a:r>
            <a:rPr lang="ru-RU" dirty="0" smtClean="0">
              <a:solidFill>
                <a:schemeClr val="tx1"/>
              </a:solidFill>
            </a:rPr>
            <a:t>запоминает </a:t>
          </a:r>
          <a:r>
            <a:rPr lang="en-US" dirty="0" smtClean="0">
              <a:solidFill>
                <a:schemeClr val="tx1"/>
              </a:solidFill>
            </a:rPr>
            <a:t>id </a:t>
          </a:r>
          <a:r>
            <a:rPr lang="ru-RU" dirty="0" smtClean="0">
              <a:solidFill>
                <a:schemeClr val="tx1"/>
              </a:solidFill>
            </a:rPr>
            <a:t>расширения</a:t>
          </a:r>
          <a:endParaRPr lang="ru-RU" dirty="0"/>
        </a:p>
      </dgm:t>
    </dgm:pt>
    <dgm:pt modelId="{E9C67DCF-FE99-4723-BE28-1C11F2FDBB46}" type="parTrans" cxnId="{C566D284-AB3E-4179-B11E-1C26E0805439}">
      <dgm:prSet/>
      <dgm:spPr/>
      <dgm:t>
        <a:bodyPr/>
        <a:lstStyle/>
        <a:p>
          <a:endParaRPr lang="ru-RU"/>
        </a:p>
      </dgm:t>
    </dgm:pt>
    <dgm:pt modelId="{621C4D06-E5F7-451B-BC25-B938881A8CAC}" type="sibTrans" cxnId="{C566D284-AB3E-4179-B11E-1C26E0805439}">
      <dgm:prSet/>
      <dgm:spPr/>
      <dgm:t>
        <a:bodyPr/>
        <a:lstStyle/>
        <a:p>
          <a:endParaRPr lang="ru-RU" dirty="0"/>
        </a:p>
      </dgm:t>
    </dgm:pt>
    <dgm:pt modelId="{B3DA4432-AFD3-4492-9BFE-190813AAF4CA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inject.js отправляет расширению и приложению готовность</a:t>
          </a:r>
          <a:endParaRPr lang="ru-RU" dirty="0">
            <a:solidFill>
              <a:schemeClr val="tx1"/>
            </a:solidFill>
          </a:endParaRPr>
        </a:p>
      </dgm:t>
    </dgm:pt>
    <dgm:pt modelId="{2B62BA81-C69F-4394-AC26-C57DC168921D}" type="parTrans" cxnId="{4F972134-E25D-478F-8AFF-13920696FE51}">
      <dgm:prSet/>
      <dgm:spPr/>
      <dgm:t>
        <a:bodyPr/>
        <a:lstStyle/>
        <a:p>
          <a:endParaRPr lang="ru-RU"/>
        </a:p>
      </dgm:t>
    </dgm:pt>
    <dgm:pt modelId="{1F2B80A6-0C8E-4177-A07E-E797CA7A9B35}" type="sibTrans" cxnId="{4F972134-E25D-478F-8AFF-13920696FE51}">
      <dgm:prSet/>
      <dgm:spPr/>
      <dgm:t>
        <a:bodyPr/>
        <a:lstStyle/>
        <a:p>
          <a:endParaRPr lang="ru-RU"/>
        </a:p>
      </dgm:t>
    </dgm:pt>
    <dgm:pt modelId="{951F5827-AE7A-461C-B06E-C2EE171A9645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</a:rPr>
            <a:t>Расширение подписывается на события </a:t>
          </a:r>
          <a:r>
            <a:rPr lang="en-US" dirty="0" smtClean="0">
              <a:solidFill>
                <a:schemeClr val="tx1"/>
              </a:solidFill>
            </a:rPr>
            <a:t>inject.js</a:t>
          </a:r>
          <a:endParaRPr lang="ru-RU" dirty="0">
            <a:solidFill>
              <a:schemeClr val="tx1"/>
            </a:solidFill>
          </a:endParaRPr>
        </a:p>
      </dgm:t>
    </dgm:pt>
    <dgm:pt modelId="{968BC567-B04B-4264-A5B6-AB087957C81D}" type="parTrans" cxnId="{327944E8-D6C9-4728-8885-DF9F6A73E260}">
      <dgm:prSet/>
      <dgm:spPr/>
      <dgm:t>
        <a:bodyPr/>
        <a:lstStyle/>
        <a:p>
          <a:endParaRPr lang="ru-RU"/>
        </a:p>
      </dgm:t>
    </dgm:pt>
    <dgm:pt modelId="{15C38BA4-53BF-4A51-80FC-2011C12BFE32}" type="sibTrans" cxnId="{327944E8-D6C9-4728-8885-DF9F6A73E260}">
      <dgm:prSet/>
      <dgm:spPr/>
      <dgm:t>
        <a:bodyPr/>
        <a:lstStyle/>
        <a:p>
          <a:endParaRPr lang="ru-RU"/>
        </a:p>
      </dgm:t>
    </dgm:pt>
    <dgm:pt modelId="{6AEF3A98-D88C-4F3C-9067-1B5E1A3FFF4C}">
      <dgm:prSet phldrT="[Текст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dirty="0" smtClean="0"/>
            <a:t>Приложение подписывается на события от </a:t>
          </a:r>
          <a:r>
            <a:rPr lang="en-US" dirty="0" smtClean="0"/>
            <a:t>inject.js</a:t>
          </a:r>
          <a:endParaRPr lang="ru-RU" dirty="0">
            <a:solidFill>
              <a:schemeClr val="tx1"/>
            </a:solidFill>
          </a:endParaRPr>
        </a:p>
      </dgm:t>
    </dgm:pt>
    <dgm:pt modelId="{47C9EE50-415C-42D9-B12B-B631393D653A}" type="parTrans" cxnId="{3A858F91-85B1-4F3F-A7AD-79601DDBE0CE}">
      <dgm:prSet/>
      <dgm:spPr/>
      <dgm:t>
        <a:bodyPr/>
        <a:lstStyle/>
        <a:p>
          <a:endParaRPr lang="ru-RU"/>
        </a:p>
      </dgm:t>
    </dgm:pt>
    <dgm:pt modelId="{A34E0280-29EF-47D9-84FF-E052B729B39C}" type="sibTrans" cxnId="{3A858F91-85B1-4F3F-A7AD-79601DDBE0CE}">
      <dgm:prSet/>
      <dgm:spPr/>
      <dgm:t>
        <a:bodyPr/>
        <a:lstStyle/>
        <a:p>
          <a:endParaRPr lang="ru-RU"/>
        </a:p>
      </dgm:t>
    </dgm:pt>
    <dgm:pt modelId="{83962D13-C327-4C9A-8B17-5AFFF97DA150}">
      <dgm:prSet phldrT="[Текст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inject.js</a:t>
          </a:r>
          <a:r>
            <a:rPr lang="ru-RU" dirty="0" smtClean="0">
              <a:solidFill>
                <a:schemeClr val="tx1"/>
              </a:solidFill>
            </a:rPr>
            <a:t> подписывается на события приложения</a:t>
          </a:r>
          <a:endParaRPr lang="ru-RU" dirty="0"/>
        </a:p>
      </dgm:t>
    </dgm:pt>
    <dgm:pt modelId="{CBA076F0-F2D1-4456-8F04-DD311069621B}" type="parTrans" cxnId="{EA3813BF-839E-49F8-BEF0-66812F43FD99}">
      <dgm:prSet/>
      <dgm:spPr/>
      <dgm:t>
        <a:bodyPr/>
        <a:lstStyle/>
        <a:p>
          <a:endParaRPr lang="ru-RU"/>
        </a:p>
      </dgm:t>
    </dgm:pt>
    <dgm:pt modelId="{0F2E3EB0-DAA0-4665-BB2C-28F9930AFC04}" type="sibTrans" cxnId="{EA3813BF-839E-49F8-BEF0-66812F43FD99}">
      <dgm:prSet/>
      <dgm:spPr/>
      <dgm:t>
        <a:bodyPr/>
        <a:lstStyle/>
        <a:p>
          <a:endParaRPr lang="ru-RU"/>
        </a:p>
      </dgm:t>
    </dgm:pt>
    <dgm:pt modelId="{F5163BB5-E577-47E2-BC5A-A45FF58AE3C2}" type="pres">
      <dgm:prSet presAssocID="{7DB3CB64-B25F-4230-8D30-995E6123675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0626CDF-A3D4-4CFD-BF5A-C0839DAFE811}" type="pres">
      <dgm:prSet presAssocID="{96F71C99-9AC5-4BC2-8E54-338FEDE949AD}" presName="node" presStyleLbl="node1" presStyleIdx="0" presStyleCnt="8" custScaleX="103432" custLinFactNeighborX="38957" custLinFactNeighborY="-6862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D906893-F06F-4E98-8DC8-277F296D1703}" type="pres">
      <dgm:prSet presAssocID="{82C74DB9-52B9-4115-9418-528A8D147A05}" presName="sibTrans" presStyleLbl="sibTrans2D1" presStyleIdx="0" presStyleCnt="7"/>
      <dgm:spPr/>
      <dgm:t>
        <a:bodyPr/>
        <a:lstStyle/>
        <a:p>
          <a:endParaRPr lang="ru-RU"/>
        </a:p>
      </dgm:t>
    </dgm:pt>
    <dgm:pt modelId="{659AE958-C197-4DCF-94E6-62031DD8FE05}" type="pres">
      <dgm:prSet presAssocID="{82C74DB9-52B9-4115-9418-528A8D147A05}" presName="connectorText" presStyleLbl="sibTrans2D1" presStyleIdx="0" presStyleCnt="7"/>
      <dgm:spPr/>
      <dgm:t>
        <a:bodyPr/>
        <a:lstStyle/>
        <a:p>
          <a:endParaRPr lang="ru-RU"/>
        </a:p>
      </dgm:t>
    </dgm:pt>
    <dgm:pt modelId="{333F9FDC-9441-47C6-8C8D-F080FFA9E5E6}" type="pres">
      <dgm:prSet presAssocID="{1E487B15-FDC1-483C-96C7-4AE6398B8379}" presName="node" presStyleLbl="node1" presStyleIdx="1" presStyleCnt="8" custLinFactNeighborX="81857" custLinFactNeighborY="-638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565B437-8E50-421B-8CC3-CCC89D106F94}" type="pres">
      <dgm:prSet presAssocID="{18C4AD42-2696-44EF-B9F7-70DC19FCA6CC}" presName="sibTrans" presStyleLbl="sibTrans2D1" presStyleIdx="1" presStyleCnt="7"/>
      <dgm:spPr/>
      <dgm:t>
        <a:bodyPr/>
        <a:lstStyle/>
        <a:p>
          <a:endParaRPr lang="ru-RU"/>
        </a:p>
      </dgm:t>
    </dgm:pt>
    <dgm:pt modelId="{83E898EE-FC3D-42F4-8E34-A470BBC10404}" type="pres">
      <dgm:prSet presAssocID="{18C4AD42-2696-44EF-B9F7-70DC19FCA6CC}" presName="connectorText" presStyleLbl="sibTrans2D1" presStyleIdx="1" presStyleCnt="7"/>
      <dgm:spPr/>
      <dgm:t>
        <a:bodyPr/>
        <a:lstStyle/>
        <a:p>
          <a:endParaRPr lang="ru-RU"/>
        </a:p>
      </dgm:t>
    </dgm:pt>
    <dgm:pt modelId="{A369D83C-0EA0-44EE-A937-22E3D30CF86A}" type="pres">
      <dgm:prSet presAssocID="{4983249B-EA48-4CD0-A3E3-04C916162603}" presName="node" presStyleLbl="node1" presStyleIdx="2" presStyleCnt="8" custLinFactX="13767" custLinFactNeighborX="100000" custLinFactNeighborY="-638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4ECD0F-CFF3-4538-BE70-EF8D4EC7D7DD}" type="pres">
      <dgm:prSet presAssocID="{A1AA96FB-86C8-423E-94F9-374A1D3F3183}" presName="sibTrans" presStyleLbl="sibTrans2D1" presStyleIdx="2" presStyleCnt="7"/>
      <dgm:spPr/>
      <dgm:t>
        <a:bodyPr/>
        <a:lstStyle/>
        <a:p>
          <a:endParaRPr lang="ru-RU"/>
        </a:p>
      </dgm:t>
    </dgm:pt>
    <dgm:pt modelId="{CD747A65-9442-47E3-A974-2A9F7FC47163}" type="pres">
      <dgm:prSet presAssocID="{A1AA96FB-86C8-423E-94F9-374A1D3F3183}" presName="connectorText" presStyleLbl="sibTrans2D1" presStyleIdx="2" presStyleCnt="7"/>
      <dgm:spPr/>
      <dgm:t>
        <a:bodyPr/>
        <a:lstStyle/>
        <a:p>
          <a:endParaRPr lang="ru-RU"/>
        </a:p>
      </dgm:t>
    </dgm:pt>
    <dgm:pt modelId="{B051B4AF-DF53-4113-8004-62E62F628045}" type="pres">
      <dgm:prSet presAssocID="{B379A71D-EEA0-439C-8333-08A051BD7D3C}" presName="node" presStyleLbl="node1" presStyleIdx="3" presStyleCnt="8" custLinFactX="-14657" custLinFactNeighborX="-100000" custLinFactNeighborY="7286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D080D5-9FF1-4E98-A8A4-8B53C4633816}" type="pres">
      <dgm:prSet presAssocID="{621C4D06-E5F7-451B-BC25-B938881A8CAC}" presName="sibTrans" presStyleLbl="sibTrans2D1" presStyleIdx="3" presStyleCnt="7"/>
      <dgm:spPr/>
      <dgm:t>
        <a:bodyPr/>
        <a:lstStyle/>
        <a:p>
          <a:endParaRPr lang="ru-RU"/>
        </a:p>
      </dgm:t>
    </dgm:pt>
    <dgm:pt modelId="{2FFBBA1A-3CD0-4ADE-B14B-19B55850DEFA}" type="pres">
      <dgm:prSet presAssocID="{621C4D06-E5F7-451B-BC25-B938881A8CAC}" presName="connectorText" presStyleLbl="sibTrans2D1" presStyleIdx="3" presStyleCnt="7"/>
      <dgm:spPr/>
      <dgm:t>
        <a:bodyPr/>
        <a:lstStyle/>
        <a:p>
          <a:endParaRPr lang="ru-RU"/>
        </a:p>
      </dgm:t>
    </dgm:pt>
    <dgm:pt modelId="{F3700C44-913B-466F-A08B-BB1D250F2482}" type="pres">
      <dgm:prSet presAssocID="{951F5827-AE7A-461C-B06E-C2EE171A9645}" presName="node" presStyleLbl="node1" presStyleIdx="4" presStyleCnt="8" custScaleY="98820" custLinFactX="-100000" custLinFactNeighborX="-192589" custLinFactNeighborY="-918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B05BF8-0E16-4034-9432-4ECC67430EAB}" type="pres">
      <dgm:prSet presAssocID="{15C38BA4-53BF-4A51-80FC-2011C12BFE32}" presName="sibTrans" presStyleLbl="sibTrans2D1" presStyleIdx="4" presStyleCnt="7"/>
      <dgm:spPr/>
      <dgm:t>
        <a:bodyPr/>
        <a:lstStyle/>
        <a:p>
          <a:endParaRPr lang="ru-RU"/>
        </a:p>
      </dgm:t>
    </dgm:pt>
    <dgm:pt modelId="{63FF5C6D-A970-4DA8-B004-9F23968F4DBC}" type="pres">
      <dgm:prSet presAssocID="{15C38BA4-53BF-4A51-80FC-2011C12BFE32}" presName="connectorText" presStyleLbl="sibTrans2D1" presStyleIdx="4" presStyleCnt="7"/>
      <dgm:spPr/>
      <dgm:t>
        <a:bodyPr/>
        <a:lstStyle/>
        <a:p>
          <a:endParaRPr lang="ru-RU"/>
        </a:p>
      </dgm:t>
    </dgm:pt>
    <dgm:pt modelId="{3106023A-591C-4A64-88AA-870FED4C4EF4}" type="pres">
      <dgm:prSet presAssocID="{6AEF3A98-D88C-4F3C-9067-1B5E1A3FFF4C}" presName="node" presStyleLbl="node1" presStyleIdx="5" presStyleCnt="8" custLinFactX="-100000" custLinFactNeighborX="-153203" custLinFactNeighborY="459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58DE8E-3373-4DDF-8643-72A00B064D60}" type="pres">
      <dgm:prSet presAssocID="{A34E0280-29EF-47D9-84FF-E052B729B39C}" presName="sibTrans" presStyleLbl="sibTrans2D1" presStyleIdx="5" presStyleCnt="7"/>
      <dgm:spPr/>
      <dgm:t>
        <a:bodyPr/>
        <a:lstStyle/>
        <a:p>
          <a:endParaRPr lang="ru-RU"/>
        </a:p>
      </dgm:t>
    </dgm:pt>
    <dgm:pt modelId="{F06AD48A-76F0-4524-AD39-DB6EAFDFE0E0}" type="pres">
      <dgm:prSet presAssocID="{A34E0280-29EF-47D9-84FF-E052B729B39C}" presName="connectorText" presStyleLbl="sibTrans2D1" presStyleIdx="5" presStyleCnt="7"/>
      <dgm:spPr/>
      <dgm:t>
        <a:bodyPr/>
        <a:lstStyle/>
        <a:p>
          <a:endParaRPr lang="ru-RU"/>
        </a:p>
      </dgm:t>
    </dgm:pt>
    <dgm:pt modelId="{FBE1A4C1-D7DB-4215-ABB6-C1346FB72F69}" type="pres">
      <dgm:prSet presAssocID="{83962D13-C327-4C9A-8B17-5AFFF97DA150}" presName="node" presStyleLbl="node1" presStyleIdx="6" presStyleCnt="8" custScaleX="101959" custLinFactNeighborX="78903" custLinFactNeighborY="4707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463D15-CB41-46B1-8F79-110BE87124D2}" type="pres">
      <dgm:prSet presAssocID="{0F2E3EB0-DAA0-4665-BB2C-28F9930AFC04}" presName="sibTrans" presStyleLbl="sibTrans2D1" presStyleIdx="6" presStyleCnt="7"/>
      <dgm:spPr/>
      <dgm:t>
        <a:bodyPr/>
        <a:lstStyle/>
        <a:p>
          <a:endParaRPr lang="ru-RU"/>
        </a:p>
      </dgm:t>
    </dgm:pt>
    <dgm:pt modelId="{34F7BD3E-D057-47A3-95BF-8CDEED1C0773}" type="pres">
      <dgm:prSet presAssocID="{0F2E3EB0-DAA0-4665-BB2C-28F9930AFC04}" presName="connectorText" presStyleLbl="sibTrans2D1" presStyleIdx="6" presStyleCnt="7"/>
      <dgm:spPr/>
      <dgm:t>
        <a:bodyPr/>
        <a:lstStyle/>
        <a:p>
          <a:endParaRPr lang="ru-RU"/>
        </a:p>
      </dgm:t>
    </dgm:pt>
    <dgm:pt modelId="{EEAFDD53-BD90-4851-98B2-0CAA8FA17C11}" type="pres">
      <dgm:prSet presAssocID="{B3DA4432-AFD3-4492-9BFE-190813AAF4CA}" presName="node" presStyleLbl="node1" presStyleIdx="7" presStyleCnt="8" custLinFactX="195598" custLinFactNeighborX="200000" custLinFactNeighborY="4794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AE9FA87-FA9C-4113-BF73-ABFE168D2D57}" type="presOf" srcId="{0F2E3EB0-DAA0-4665-BB2C-28F9930AFC04}" destId="{7C463D15-CB41-46B1-8F79-110BE87124D2}" srcOrd="0" destOrd="0" presId="urn:microsoft.com/office/officeart/2005/8/layout/process5"/>
    <dgm:cxn modelId="{60585A1B-4B11-43F1-B20D-6A0D1EE5EFDC}" srcId="{7DB3CB64-B25F-4230-8D30-995E6123675A}" destId="{4983249B-EA48-4CD0-A3E3-04C916162603}" srcOrd="2" destOrd="0" parTransId="{849795C4-0928-4682-95E3-C4F953529AC7}" sibTransId="{A1AA96FB-86C8-423E-94F9-374A1D3F3183}"/>
    <dgm:cxn modelId="{F0D9DAC6-8913-4258-8DB7-627E6D1B4E93}" type="presOf" srcId="{6AEF3A98-D88C-4F3C-9067-1B5E1A3FFF4C}" destId="{3106023A-591C-4A64-88AA-870FED4C4EF4}" srcOrd="0" destOrd="0" presId="urn:microsoft.com/office/officeart/2005/8/layout/process5"/>
    <dgm:cxn modelId="{5A1D4907-6095-47C6-833E-3901CD86CE96}" type="presOf" srcId="{4983249B-EA48-4CD0-A3E3-04C916162603}" destId="{A369D83C-0EA0-44EE-A937-22E3D30CF86A}" srcOrd="0" destOrd="0" presId="urn:microsoft.com/office/officeart/2005/8/layout/process5"/>
    <dgm:cxn modelId="{8715B55C-A480-44E6-B69F-EC1626582CD1}" type="presOf" srcId="{96F71C99-9AC5-4BC2-8E54-338FEDE949AD}" destId="{B0626CDF-A3D4-4CFD-BF5A-C0839DAFE811}" srcOrd="0" destOrd="0" presId="urn:microsoft.com/office/officeart/2005/8/layout/process5"/>
    <dgm:cxn modelId="{FC3D6994-7DB7-4705-B499-860641CC6A06}" type="presOf" srcId="{82C74DB9-52B9-4115-9418-528A8D147A05}" destId="{2D906893-F06F-4E98-8DC8-277F296D1703}" srcOrd="0" destOrd="0" presId="urn:microsoft.com/office/officeart/2005/8/layout/process5"/>
    <dgm:cxn modelId="{18C53053-1FA8-4D64-92F6-AECEA93649BB}" type="presOf" srcId="{A34E0280-29EF-47D9-84FF-E052B729B39C}" destId="{F06AD48A-76F0-4524-AD39-DB6EAFDFE0E0}" srcOrd="1" destOrd="0" presId="urn:microsoft.com/office/officeart/2005/8/layout/process5"/>
    <dgm:cxn modelId="{5EAC5765-2C34-4705-971D-ECE3186161E9}" type="presOf" srcId="{B3DA4432-AFD3-4492-9BFE-190813AAF4CA}" destId="{EEAFDD53-BD90-4851-98B2-0CAA8FA17C11}" srcOrd="0" destOrd="0" presId="urn:microsoft.com/office/officeart/2005/8/layout/process5"/>
    <dgm:cxn modelId="{93E4A75E-5311-423D-81BB-032C32EAFA4C}" type="presOf" srcId="{621C4D06-E5F7-451B-BC25-B938881A8CAC}" destId="{2FFBBA1A-3CD0-4ADE-B14B-19B55850DEFA}" srcOrd="1" destOrd="0" presId="urn:microsoft.com/office/officeart/2005/8/layout/process5"/>
    <dgm:cxn modelId="{BD8DAEB5-3320-4FE8-B4EA-DFD4A80AE663}" type="presOf" srcId="{83962D13-C327-4C9A-8B17-5AFFF97DA150}" destId="{FBE1A4C1-D7DB-4215-ABB6-C1346FB72F69}" srcOrd="0" destOrd="0" presId="urn:microsoft.com/office/officeart/2005/8/layout/process5"/>
    <dgm:cxn modelId="{C566D284-AB3E-4179-B11E-1C26E0805439}" srcId="{7DB3CB64-B25F-4230-8D30-995E6123675A}" destId="{B379A71D-EEA0-439C-8333-08A051BD7D3C}" srcOrd="3" destOrd="0" parTransId="{E9C67DCF-FE99-4723-BE28-1C11F2FDBB46}" sibTransId="{621C4D06-E5F7-451B-BC25-B938881A8CAC}"/>
    <dgm:cxn modelId="{BCE6D2C8-58B6-450C-BC8A-A663947074AA}" type="presOf" srcId="{B379A71D-EEA0-439C-8333-08A051BD7D3C}" destId="{B051B4AF-DF53-4113-8004-62E62F628045}" srcOrd="0" destOrd="0" presId="urn:microsoft.com/office/officeart/2005/8/layout/process5"/>
    <dgm:cxn modelId="{BF17F397-A9C2-49EF-AA9A-D255EB87DF76}" type="presOf" srcId="{15C38BA4-53BF-4A51-80FC-2011C12BFE32}" destId="{07B05BF8-0E16-4034-9432-4ECC67430EAB}" srcOrd="0" destOrd="0" presId="urn:microsoft.com/office/officeart/2005/8/layout/process5"/>
    <dgm:cxn modelId="{7B418D34-04A7-47F4-8039-8ADDE9F2E34F}" type="presOf" srcId="{1E487B15-FDC1-483C-96C7-4AE6398B8379}" destId="{333F9FDC-9441-47C6-8C8D-F080FFA9E5E6}" srcOrd="0" destOrd="0" presId="urn:microsoft.com/office/officeart/2005/8/layout/process5"/>
    <dgm:cxn modelId="{ABE8B74B-8A65-432E-A25B-FB793D1088ED}" type="presOf" srcId="{0F2E3EB0-DAA0-4665-BB2C-28F9930AFC04}" destId="{34F7BD3E-D057-47A3-95BF-8CDEED1C0773}" srcOrd="1" destOrd="0" presId="urn:microsoft.com/office/officeart/2005/8/layout/process5"/>
    <dgm:cxn modelId="{28F24387-8A83-43AC-9B49-C239BFFD2B73}" type="presOf" srcId="{A34E0280-29EF-47D9-84FF-E052B729B39C}" destId="{DA58DE8E-3373-4DDF-8643-72A00B064D60}" srcOrd="0" destOrd="0" presId="urn:microsoft.com/office/officeart/2005/8/layout/process5"/>
    <dgm:cxn modelId="{327944E8-D6C9-4728-8885-DF9F6A73E260}" srcId="{7DB3CB64-B25F-4230-8D30-995E6123675A}" destId="{951F5827-AE7A-461C-B06E-C2EE171A9645}" srcOrd="4" destOrd="0" parTransId="{968BC567-B04B-4264-A5B6-AB087957C81D}" sibTransId="{15C38BA4-53BF-4A51-80FC-2011C12BFE32}"/>
    <dgm:cxn modelId="{92E67BD4-9D20-4607-A644-2C2A589D8FE8}" type="presOf" srcId="{18C4AD42-2696-44EF-B9F7-70DC19FCA6CC}" destId="{83E898EE-FC3D-42F4-8E34-A470BBC10404}" srcOrd="1" destOrd="0" presId="urn:microsoft.com/office/officeart/2005/8/layout/process5"/>
    <dgm:cxn modelId="{15B7A26B-6F24-48C6-9982-73F71486D3EA}" type="presOf" srcId="{7DB3CB64-B25F-4230-8D30-995E6123675A}" destId="{F5163BB5-E577-47E2-BC5A-A45FF58AE3C2}" srcOrd="0" destOrd="0" presId="urn:microsoft.com/office/officeart/2005/8/layout/process5"/>
    <dgm:cxn modelId="{AF642BA6-D731-4649-ABD4-E57DE3F9A418}" srcId="{7DB3CB64-B25F-4230-8D30-995E6123675A}" destId="{96F71C99-9AC5-4BC2-8E54-338FEDE949AD}" srcOrd="0" destOrd="0" parTransId="{6C3FC299-858F-4ACC-8C1A-76F248F18A61}" sibTransId="{82C74DB9-52B9-4115-9418-528A8D147A05}"/>
    <dgm:cxn modelId="{81B909D1-5324-4E73-AD8F-30A48E8AC846}" type="presOf" srcId="{A1AA96FB-86C8-423E-94F9-374A1D3F3183}" destId="{CD747A65-9442-47E3-A974-2A9F7FC47163}" srcOrd="1" destOrd="0" presId="urn:microsoft.com/office/officeart/2005/8/layout/process5"/>
    <dgm:cxn modelId="{4F972134-E25D-478F-8AFF-13920696FE51}" srcId="{7DB3CB64-B25F-4230-8D30-995E6123675A}" destId="{B3DA4432-AFD3-4492-9BFE-190813AAF4CA}" srcOrd="7" destOrd="0" parTransId="{2B62BA81-C69F-4394-AC26-C57DC168921D}" sibTransId="{1F2B80A6-0C8E-4177-A07E-E797CA7A9B35}"/>
    <dgm:cxn modelId="{3A858F91-85B1-4F3F-A7AD-79601DDBE0CE}" srcId="{7DB3CB64-B25F-4230-8D30-995E6123675A}" destId="{6AEF3A98-D88C-4F3C-9067-1B5E1A3FFF4C}" srcOrd="5" destOrd="0" parTransId="{47C9EE50-415C-42D9-B12B-B631393D653A}" sibTransId="{A34E0280-29EF-47D9-84FF-E052B729B39C}"/>
    <dgm:cxn modelId="{AB2BD28D-5AB1-4B2B-AC16-AD8BACD1106B}" type="presOf" srcId="{15C38BA4-53BF-4A51-80FC-2011C12BFE32}" destId="{63FF5C6D-A970-4DA8-B004-9F23968F4DBC}" srcOrd="1" destOrd="0" presId="urn:microsoft.com/office/officeart/2005/8/layout/process5"/>
    <dgm:cxn modelId="{F53AA860-051F-41D9-9304-FBE3E2BB3CF3}" type="presOf" srcId="{621C4D06-E5F7-451B-BC25-B938881A8CAC}" destId="{A8D080D5-9FF1-4E98-A8A4-8B53C4633816}" srcOrd="0" destOrd="0" presId="urn:microsoft.com/office/officeart/2005/8/layout/process5"/>
    <dgm:cxn modelId="{EA3813BF-839E-49F8-BEF0-66812F43FD99}" srcId="{7DB3CB64-B25F-4230-8D30-995E6123675A}" destId="{83962D13-C327-4C9A-8B17-5AFFF97DA150}" srcOrd="6" destOrd="0" parTransId="{CBA076F0-F2D1-4456-8F04-DD311069621B}" sibTransId="{0F2E3EB0-DAA0-4665-BB2C-28F9930AFC04}"/>
    <dgm:cxn modelId="{4E3E33F9-D254-4826-912E-689A840E95B7}" type="presOf" srcId="{A1AA96FB-86C8-423E-94F9-374A1D3F3183}" destId="{864ECD0F-CFF3-4538-BE70-EF8D4EC7D7DD}" srcOrd="0" destOrd="0" presId="urn:microsoft.com/office/officeart/2005/8/layout/process5"/>
    <dgm:cxn modelId="{F8E56255-643A-4AA8-83CB-286065286FB7}" type="presOf" srcId="{82C74DB9-52B9-4115-9418-528A8D147A05}" destId="{659AE958-C197-4DCF-94E6-62031DD8FE05}" srcOrd="1" destOrd="0" presId="urn:microsoft.com/office/officeart/2005/8/layout/process5"/>
    <dgm:cxn modelId="{D4CD3D06-4137-4C6E-AA95-7DECBEDAA9A5}" type="presOf" srcId="{18C4AD42-2696-44EF-B9F7-70DC19FCA6CC}" destId="{5565B437-8E50-421B-8CC3-CCC89D106F94}" srcOrd="0" destOrd="0" presId="urn:microsoft.com/office/officeart/2005/8/layout/process5"/>
    <dgm:cxn modelId="{03C469B7-854F-48A9-AECD-1CDFDCB0249E}" srcId="{7DB3CB64-B25F-4230-8D30-995E6123675A}" destId="{1E487B15-FDC1-483C-96C7-4AE6398B8379}" srcOrd="1" destOrd="0" parTransId="{FC5A3225-871C-4F09-86B0-5A0B4A8BF4C5}" sibTransId="{18C4AD42-2696-44EF-B9F7-70DC19FCA6CC}"/>
    <dgm:cxn modelId="{5A089232-4441-448E-8CEC-E233749E2B74}" type="presOf" srcId="{951F5827-AE7A-461C-B06E-C2EE171A9645}" destId="{F3700C44-913B-466F-A08B-BB1D250F2482}" srcOrd="0" destOrd="0" presId="urn:microsoft.com/office/officeart/2005/8/layout/process5"/>
    <dgm:cxn modelId="{0D0C7F35-F8E3-44EB-8E40-FC67C1B30D9D}" type="presParOf" srcId="{F5163BB5-E577-47E2-BC5A-A45FF58AE3C2}" destId="{B0626CDF-A3D4-4CFD-BF5A-C0839DAFE811}" srcOrd="0" destOrd="0" presId="urn:microsoft.com/office/officeart/2005/8/layout/process5"/>
    <dgm:cxn modelId="{2BF8E630-55FF-44FF-B801-06D54030FFF4}" type="presParOf" srcId="{F5163BB5-E577-47E2-BC5A-A45FF58AE3C2}" destId="{2D906893-F06F-4E98-8DC8-277F296D1703}" srcOrd="1" destOrd="0" presId="urn:microsoft.com/office/officeart/2005/8/layout/process5"/>
    <dgm:cxn modelId="{D7020D4B-53CE-4562-BD22-8122DF44C126}" type="presParOf" srcId="{2D906893-F06F-4E98-8DC8-277F296D1703}" destId="{659AE958-C197-4DCF-94E6-62031DD8FE05}" srcOrd="0" destOrd="0" presId="urn:microsoft.com/office/officeart/2005/8/layout/process5"/>
    <dgm:cxn modelId="{B4F100CB-9E5A-4A95-8EDC-4C680B3FD4E7}" type="presParOf" srcId="{F5163BB5-E577-47E2-BC5A-A45FF58AE3C2}" destId="{333F9FDC-9441-47C6-8C8D-F080FFA9E5E6}" srcOrd="2" destOrd="0" presId="urn:microsoft.com/office/officeart/2005/8/layout/process5"/>
    <dgm:cxn modelId="{7A58E5B4-C8BD-4CB4-9CDC-DA9BE29C7BA3}" type="presParOf" srcId="{F5163BB5-E577-47E2-BC5A-A45FF58AE3C2}" destId="{5565B437-8E50-421B-8CC3-CCC89D106F94}" srcOrd="3" destOrd="0" presId="urn:microsoft.com/office/officeart/2005/8/layout/process5"/>
    <dgm:cxn modelId="{22D95608-022A-4197-9499-716D9B3D949E}" type="presParOf" srcId="{5565B437-8E50-421B-8CC3-CCC89D106F94}" destId="{83E898EE-FC3D-42F4-8E34-A470BBC10404}" srcOrd="0" destOrd="0" presId="urn:microsoft.com/office/officeart/2005/8/layout/process5"/>
    <dgm:cxn modelId="{A7EF25AF-7447-4C0A-AF0C-7687459992FB}" type="presParOf" srcId="{F5163BB5-E577-47E2-BC5A-A45FF58AE3C2}" destId="{A369D83C-0EA0-44EE-A937-22E3D30CF86A}" srcOrd="4" destOrd="0" presId="urn:microsoft.com/office/officeart/2005/8/layout/process5"/>
    <dgm:cxn modelId="{B6557F75-3E37-46EB-BDD0-A1BA0EDF86A3}" type="presParOf" srcId="{F5163BB5-E577-47E2-BC5A-A45FF58AE3C2}" destId="{864ECD0F-CFF3-4538-BE70-EF8D4EC7D7DD}" srcOrd="5" destOrd="0" presId="urn:microsoft.com/office/officeart/2005/8/layout/process5"/>
    <dgm:cxn modelId="{074138F1-69CD-48FF-A458-10A1D3405537}" type="presParOf" srcId="{864ECD0F-CFF3-4538-BE70-EF8D4EC7D7DD}" destId="{CD747A65-9442-47E3-A974-2A9F7FC47163}" srcOrd="0" destOrd="0" presId="urn:microsoft.com/office/officeart/2005/8/layout/process5"/>
    <dgm:cxn modelId="{4D364BC9-383D-4104-B4F7-6B903DD908DC}" type="presParOf" srcId="{F5163BB5-E577-47E2-BC5A-A45FF58AE3C2}" destId="{B051B4AF-DF53-4113-8004-62E62F628045}" srcOrd="6" destOrd="0" presId="urn:microsoft.com/office/officeart/2005/8/layout/process5"/>
    <dgm:cxn modelId="{0608C592-F045-4A48-B403-E5675DFF9D48}" type="presParOf" srcId="{F5163BB5-E577-47E2-BC5A-A45FF58AE3C2}" destId="{A8D080D5-9FF1-4E98-A8A4-8B53C4633816}" srcOrd="7" destOrd="0" presId="urn:microsoft.com/office/officeart/2005/8/layout/process5"/>
    <dgm:cxn modelId="{0BA21810-08DC-421F-99FF-15F16D80A3FF}" type="presParOf" srcId="{A8D080D5-9FF1-4E98-A8A4-8B53C4633816}" destId="{2FFBBA1A-3CD0-4ADE-B14B-19B55850DEFA}" srcOrd="0" destOrd="0" presId="urn:microsoft.com/office/officeart/2005/8/layout/process5"/>
    <dgm:cxn modelId="{E488B4C5-A932-45FC-A55E-54D381E0553D}" type="presParOf" srcId="{F5163BB5-E577-47E2-BC5A-A45FF58AE3C2}" destId="{F3700C44-913B-466F-A08B-BB1D250F2482}" srcOrd="8" destOrd="0" presId="urn:microsoft.com/office/officeart/2005/8/layout/process5"/>
    <dgm:cxn modelId="{18CE9C2A-F4A4-4157-AE22-12AF7E1C8AB5}" type="presParOf" srcId="{F5163BB5-E577-47E2-BC5A-A45FF58AE3C2}" destId="{07B05BF8-0E16-4034-9432-4ECC67430EAB}" srcOrd="9" destOrd="0" presId="urn:microsoft.com/office/officeart/2005/8/layout/process5"/>
    <dgm:cxn modelId="{71A322A4-71CA-41A2-A8AA-3CFC348AB9BC}" type="presParOf" srcId="{07B05BF8-0E16-4034-9432-4ECC67430EAB}" destId="{63FF5C6D-A970-4DA8-B004-9F23968F4DBC}" srcOrd="0" destOrd="0" presId="urn:microsoft.com/office/officeart/2005/8/layout/process5"/>
    <dgm:cxn modelId="{92FA1C3E-1BB1-44CC-914B-A9C328BB7B57}" type="presParOf" srcId="{F5163BB5-E577-47E2-BC5A-A45FF58AE3C2}" destId="{3106023A-591C-4A64-88AA-870FED4C4EF4}" srcOrd="10" destOrd="0" presId="urn:microsoft.com/office/officeart/2005/8/layout/process5"/>
    <dgm:cxn modelId="{9E836737-941D-4604-A13A-F35E802A052C}" type="presParOf" srcId="{F5163BB5-E577-47E2-BC5A-A45FF58AE3C2}" destId="{DA58DE8E-3373-4DDF-8643-72A00B064D60}" srcOrd="11" destOrd="0" presId="urn:microsoft.com/office/officeart/2005/8/layout/process5"/>
    <dgm:cxn modelId="{AE6D8E6C-F594-45A4-B514-6F0C1C093EA7}" type="presParOf" srcId="{DA58DE8E-3373-4DDF-8643-72A00B064D60}" destId="{F06AD48A-76F0-4524-AD39-DB6EAFDFE0E0}" srcOrd="0" destOrd="0" presId="urn:microsoft.com/office/officeart/2005/8/layout/process5"/>
    <dgm:cxn modelId="{AB7BFD20-FA22-48EA-98E5-F6D569A9F294}" type="presParOf" srcId="{F5163BB5-E577-47E2-BC5A-A45FF58AE3C2}" destId="{FBE1A4C1-D7DB-4215-ABB6-C1346FB72F69}" srcOrd="12" destOrd="0" presId="urn:microsoft.com/office/officeart/2005/8/layout/process5"/>
    <dgm:cxn modelId="{61626981-4C65-4485-8A92-9139FDDFD460}" type="presParOf" srcId="{F5163BB5-E577-47E2-BC5A-A45FF58AE3C2}" destId="{7C463D15-CB41-46B1-8F79-110BE87124D2}" srcOrd="13" destOrd="0" presId="urn:microsoft.com/office/officeart/2005/8/layout/process5"/>
    <dgm:cxn modelId="{DDF92B0A-3AC6-4CE8-94DB-1933118E1881}" type="presParOf" srcId="{7C463D15-CB41-46B1-8F79-110BE87124D2}" destId="{34F7BD3E-D057-47A3-95BF-8CDEED1C0773}" srcOrd="0" destOrd="0" presId="urn:microsoft.com/office/officeart/2005/8/layout/process5"/>
    <dgm:cxn modelId="{B16DCD5E-C85A-478E-9470-37F56680C1D6}" type="presParOf" srcId="{F5163BB5-E577-47E2-BC5A-A45FF58AE3C2}" destId="{EEAFDD53-BD90-4851-98B2-0CAA8FA17C11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B5C5EA16-D665-4A18-86A4-666FB67A1349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AE72C6-3D07-43AB-9543-C092E4BF87A6}">
      <dgm:prSet phldrT="[Текст]"/>
      <dgm:spPr>
        <a:solidFill>
          <a:schemeClr val="accent6"/>
        </a:solidFill>
      </dgm:spPr>
      <dgm:t>
        <a:bodyPr/>
        <a:lstStyle/>
        <a:p>
          <a:r>
            <a:rPr lang="en-US" dirty="0" err="1" smtClean="0">
              <a:solidFill>
                <a:schemeClr val="tx1"/>
              </a:solidFill>
            </a:rPr>
            <a:t>CustomEvent</a:t>
          </a:r>
          <a:r>
            <a:rPr lang="ru-RU" dirty="0" smtClean="0">
              <a:solidFill>
                <a:schemeClr val="tx1"/>
              </a:solidFill>
            </a:rPr>
            <a:t> </a:t>
          </a:r>
          <a:endParaRPr lang="ru-RU" dirty="0">
            <a:solidFill>
              <a:schemeClr val="tx1"/>
            </a:solidFill>
          </a:endParaRPr>
        </a:p>
      </dgm:t>
    </dgm:pt>
    <dgm:pt modelId="{2834E7C1-A2B6-4EDA-8C8D-75388D8F8287}" type="parTrans" cxnId="{56BE1F0F-9416-488A-BBF2-8FE68F433617}">
      <dgm:prSet/>
      <dgm:spPr/>
      <dgm:t>
        <a:bodyPr/>
        <a:lstStyle/>
        <a:p>
          <a:endParaRPr lang="ru-RU"/>
        </a:p>
      </dgm:t>
    </dgm:pt>
    <dgm:pt modelId="{4266677D-A68D-42C2-8DDC-E2BDD9A1CD4E}" type="sibTrans" cxnId="{56BE1F0F-9416-488A-BBF2-8FE68F433617}">
      <dgm:prSet/>
      <dgm:spPr/>
      <dgm:t>
        <a:bodyPr/>
        <a:lstStyle/>
        <a:p>
          <a:endParaRPr lang="ru-RU"/>
        </a:p>
      </dgm:t>
    </dgm:pt>
    <dgm:pt modelId="{925BB913-908E-48E0-968D-B19ECA012112}">
      <dgm:prSet phldrT="[Текст]" custT="1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3000" baseline="0" dirty="0" smtClean="0">
              <a:solidFill>
                <a:schemeClr val="tx1"/>
              </a:solidFill>
            </a:rPr>
            <a:t>browser</a:t>
          </a:r>
        </a:p>
        <a:p>
          <a:pPr>
            <a:lnSpc>
              <a:spcPct val="90000"/>
            </a:lnSpc>
          </a:pPr>
          <a:r>
            <a:rPr lang="en-US" sz="3000" baseline="0" dirty="0" smtClean="0">
              <a:solidFill>
                <a:schemeClr val="tx1"/>
              </a:solidFill>
            </a:rPr>
            <a:t>runtime</a:t>
          </a:r>
        </a:p>
        <a:p>
          <a:pPr>
            <a:lnSpc>
              <a:spcPct val="90000"/>
            </a:lnSpc>
          </a:pPr>
          <a:r>
            <a:rPr lang="en-US" sz="3000" baseline="0" dirty="0" err="1" smtClean="0">
              <a:solidFill>
                <a:schemeClr val="tx1"/>
              </a:solidFill>
            </a:rPr>
            <a:t>sendMessage</a:t>
          </a:r>
          <a:endParaRPr lang="ru-RU" sz="3000" baseline="0" dirty="0">
            <a:solidFill>
              <a:schemeClr val="tx1"/>
            </a:solidFill>
          </a:endParaRPr>
        </a:p>
      </dgm:t>
    </dgm:pt>
    <dgm:pt modelId="{59FD78B2-EE65-4543-94B2-ADA7517A0548}" type="parTrans" cxnId="{265429F5-7F17-4CBF-A003-CA3CAFB4E930}">
      <dgm:prSet/>
      <dgm:spPr/>
      <dgm:t>
        <a:bodyPr/>
        <a:lstStyle/>
        <a:p>
          <a:endParaRPr lang="ru-RU"/>
        </a:p>
      </dgm:t>
    </dgm:pt>
    <dgm:pt modelId="{5EE93073-5372-4464-946F-75348F00C9BA}" type="sibTrans" cxnId="{265429F5-7F17-4CBF-A003-CA3CAFB4E930}">
      <dgm:prSet/>
      <dgm:spPr/>
      <dgm:t>
        <a:bodyPr/>
        <a:lstStyle/>
        <a:p>
          <a:endParaRPr lang="ru-RU"/>
        </a:p>
      </dgm:t>
    </dgm:pt>
    <dgm:pt modelId="{B68E38C3-2A5D-45B6-9414-72DF85C9FB53}">
      <dgm:prSet phldrT="[Текст]"/>
      <dgm:spPr>
        <a:solidFill>
          <a:schemeClr val="accent4"/>
        </a:solidFill>
      </dgm:spPr>
      <dgm:t>
        <a:bodyPr/>
        <a:lstStyle/>
        <a:p>
          <a:r>
            <a:rPr lang="en-US" baseline="0" dirty="0" smtClean="0">
              <a:solidFill>
                <a:schemeClr val="tx1"/>
              </a:solidFill>
            </a:rPr>
            <a:t>browser r</a:t>
          </a:r>
          <a:r>
            <a:rPr lang="en-US" b="0" dirty="0" smtClean="0">
              <a:solidFill>
                <a:schemeClr val="tx1"/>
              </a:solidFill>
            </a:rPr>
            <a:t>untime </a:t>
          </a:r>
          <a:r>
            <a:rPr lang="en-US" b="0" dirty="0" err="1" smtClean="0">
              <a:solidFill>
                <a:schemeClr val="tx1"/>
              </a:solidFill>
            </a:rPr>
            <a:t>onMessage</a:t>
          </a:r>
          <a:endParaRPr lang="ru-RU" dirty="0">
            <a:solidFill>
              <a:schemeClr val="tx1"/>
            </a:solidFill>
          </a:endParaRPr>
        </a:p>
      </dgm:t>
    </dgm:pt>
    <dgm:pt modelId="{5DC2E053-2A54-4BBE-99E5-66B2E3653965}" type="sibTrans" cxnId="{2B8A6923-69FA-4C5B-BD37-047AD32D8BE0}">
      <dgm:prSet/>
      <dgm:spPr/>
      <dgm:t>
        <a:bodyPr/>
        <a:lstStyle/>
        <a:p>
          <a:endParaRPr lang="ru-RU"/>
        </a:p>
      </dgm:t>
    </dgm:pt>
    <dgm:pt modelId="{4F728DAB-6414-4C62-AA0E-D826AA6E85D6}" type="parTrans" cxnId="{2B8A6923-69FA-4C5B-BD37-047AD32D8BE0}">
      <dgm:prSet/>
      <dgm:spPr/>
      <dgm:t>
        <a:bodyPr/>
        <a:lstStyle/>
        <a:p>
          <a:endParaRPr lang="ru-RU"/>
        </a:p>
      </dgm:t>
    </dgm:pt>
    <dgm:pt modelId="{45F6C3CB-3F72-430B-A4F0-EBFF997AF986}" type="pres">
      <dgm:prSet presAssocID="{B5C5EA16-D665-4A18-86A4-666FB67A13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0678A4F-CD2D-4B96-AE5B-26C64B2BE733}" type="pres">
      <dgm:prSet presAssocID="{D3AE72C6-3D07-43AB-9543-C092E4BF87A6}" presName="composite" presStyleCnt="0"/>
      <dgm:spPr/>
    </dgm:pt>
    <dgm:pt modelId="{801A4AC6-F820-4605-B38A-2B5A91AC9726}" type="pres">
      <dgm:prSet presAssocID="{D3AE72C6-3D07-43AB-9543-C092E4BF87A6}" presName="imagSh" presStyleLbl="bgImgPlace1" presStyleIdx="0" presStyleCnt="3" custScaleY="88742"/>
      <dgm:spPr>
        <a:solidFill>
          <a:schemeClr val="accent6">
            <a:lumMod val="40000"/>
            <a:lumOff val="60000"/>
          </a:schemeClr>
        </a:solidFill>
      </dgm:spPr>
    </dgm:pt>
    <dgm:pt modelId="{C6CD98F4-527F-4FA7-9E33-1A946134ECB5}" type="pres">
      <dgm:prSet presAssocID="{D3AE72C6-3D07-43AB-9543-C092E4BF87A6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C446DF-E91F-4991-872B-CBCB5BA04A16}" type="pres">
      <dgm:prSet presAssocID="{4266677D-A68D-42C2-8DDC-E2BDD9A1CD4E}" presName="sibTrans" presStyleLbl="sibTrans2D1" presStyleIdx="0" presStyleCnt="2"/>
      <dgm:spPr/>
      <dgm:t>
        <a:bodyPr/>
        <a:lstStyle/>
        <a:p>
          <a:endParaRPr lang="ru-RU"/>
        </a:p>
      </dgm:t>
    </dgm:pt>
    <dgm:pt modelId="{8B70286D-80B6-4A42-B338-559AC93A93C1}" type="pres">
      <dgm:prSet presAssocID="{4266677D-A68D-42C2-8DDC-E2BDD9A1CD4E}" presName="connTx" presStyleLbl="sibTrans2D1" presStyleIdx="0" presStyleCnt="2"/>
      <dgm:spPr/>
      <dgm:t>
        <a:bodyPr/>
        <a:lstStyle/>
        <a:p>
          <a:endParaRPr lang="ru-RU"/>
        </a:p>
      </dgm:t>
    </dgm:pt>
    <dgm:pt modelId="{AE3E8EB0-B6FA-4632-AA62-0DD849CF22CA}" type="pres">
      <dgm:prSet presAssocID="{925BB913-908E-48E0-968D-B19ECA012112}" presName="composite" presStyleCnt="0"/>
      <dgm:spPr/>
    </dgm:pt>
    <dgm:pt modelId="{3E3FCEE6-2AA8-43A7-BC42-BDCF680F2FC9}" type="pres">
      <dgm:prSet presAssocID="{925BB913-908E-48E0-968D-B19ECA012112}" presName="imagSh" presStyleLbl="bgImgPlace1" presStyleIdx="1" presStyleCnt="3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ru-RU"/>
        </a:p>
      </dgm:t>
    </dgm:pt>
    <dgm:pt modelId="{E99C7B92-A357-477E-9B4E-24E16FA0B4ED}" type="pres">
      <dgm:prSet presAssocID="{925BB913-908E-48E0-968D-B19ECA012112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01DDEB-0EBD-44CA-8860-F42CEE9B421F}" type="pres">
      <dgm:prSet presAssocID="{5EE93073-5372-4464-946F-75348F00C9BA}" presName="sibTrans" presStyleLbl="sibTrans2D1" presStyleIdx="1" presStyleCnt="2"/>
      <dgm:spPr/>
      <dgm:t>
        <a:bodyPr/>
        <a:lstStyle/>
        <a:p>
          <a:endParaRPr lang="ru-RU"/>
        </a:p>
      </dgm:t>
    </dgm:pt>
    <dgm:pt modelId="{6DA58D7D-7174-4EA6-8B05-F77CB1E90709}" type="pres">
      <dgm:prSet presAssocID="{5EE93073-5372-4464-946F-75348F00C9BA}" presName="connTx" presStyleLbl="sibTrans2D1" presStyleIdx="1" presStyleCnt="2"/>
      <dgm:spPr/>
      <dgm:t>
        <a:bodyPr/>
        <a:lstStyle/>
        <a:p>
          <a:endParaRPr lang="ru-RU"/>
        </a:p>
      </dgm:t>
    </dgm:pt>
    <dgm:pt modelId="{87B57767-B358-4FB8-99CB-41A408A65A73}" type="pres">
      <dgm:prSet presAssocID="{B68E38C3-2A5D-45B6-9414-72DF85C9FB53}" presName="composite" presStyleCnt="0"/>
      <dgm:spPr/>
    </dgm:pt>
    <dgm:pt modelId="{214547BD-B46F-4C23-AD98-2EFF7C0C9234}" type="pres">
      <dgm:prSet presAssocID="{B68E38C3-2A5D-45B6-9414-72DF85C9FB53}" presName="imagSh" presStyleLbl="bgImgPlace1" presStyleIdx="2" presStyleCnt="3"/>
      <dgm:spPr>
        <a:solidFill>
          <a:schemeClr val="accent4">
            <a:lumMod val="60000"/>
            <a:lumOff val="40000"/>
          </a:schemeClr>
        </a:solidFill>
      </dgm:spPr>
    </dgm:pt>
    <dgm:pt modelId="{96378828-1A8B-41E2-B3D7-40C5458D15F6}" type="pres">
      <dgm:prSet presAssocID="{B68E38C3-2A5D-45B6-9414-72DF85C9FB53}" presName="txNode" presStyleLbl="node1" presStyleIdx="2" presStyleCnt="3" custLinFactNeighborY="-24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F7B7D30-7B95-41AA-916D-867A1AC7AD5B}" type="presOf" srcId="{D3AE72C6-3D07-43AB-9543-C092E4BF87A6}" destId="{C6CD98F4-527F-4FA7-9E33-1A946134ECB5}" srcOrd="0" destOrd="0" presId="urn:microsoft.com/office/officeart/2005/8/layout/hProcess10"/>
    <dgm:cxn modelId="{B246ECA9-44A2-43D7-B961-ED0280CBF40B}" type="presOf" srcId="{B68E38C3-2A5D-45B6-9414-72DF85C9FB53}" destId="{96378828-1A8B-41E2-B3D7-40C5458D15F6}" srcOrd="0" destOrd="0" presId="urn:microsoft.com/office/officeart/2005/8/layout/hProcess10"/>
    <dgm:cxn modelId="{265429F5-7F17-4CBF-A003-CA3CAFB4E930}" srcId="{B5C5EA16-D665-4A18-86A4-666FB67A1349}" destId="{925BB913-908E-48E0-968D-B19ECA012112}" srcOrd="1" destOrd="0" parTransId="{59FD78B2-EE65-4543-94B2-ADA7517A0548}" sibTransId="{5EE93073-5372-4464-946F-75348F00C9BA}"/>
    <dgm:cxn modelId="{56BE1F0F-9416-488A-BBF2-8FE68F433617}" srcId="{B5C5EA16-D665-4A18-86A4-666FB67A1349}" destId="{D3AE72C6-3D07-43AB-9543-C092E4BF87A6}" srcOrd="0" destOrd="0" parTransId="{2834E7C1-A2B6-4EDA-8C8D-75388D8F8287}" sibTransId="{4266677D-A68D-42C2-8DDC-E2BDD9A1CD4E}"/>
    <dgm:cxn modelId="{E6E9BBC5-AD09-49FE-8E39-3216FF02AEFE}" type="presOf" srcId="{925BB913-908E-48E0-968D-B19ECA012112}" destId="{E99C7B92-A357-477E-9B4E-24E16FA0B4ED}" srcOrd="0" destOrd="0" presId="urn:microsoft.com/office/officeart/2005/8/layout/hProcess10"/>
    <dgm:cxn modelId="{2B8A6923-69FA-4C5B-BD37-047AD32D8BE0}" srcId="{B5C5EA16-D665-4A18-86A4-666FB67A1349}" destId="{B68E38C3-2A5D-45B6-9414-72DF85C9FB53}" srcOrd="2" destOrd="0" parTransId="{4F728DAB-6414-4C62-AA0E-D826AA6E85D6}" sibTransId="{5DC2E053-2A54-4BBE-99E5-66B2E3653965}"/>
    <dgm:cxn modelId="{162CF22D-E249-4003-ACD6-DCCD693A113D}" type="presOf" srcId="{4266677D-A68D-42C2-8DDC-E2BDD9A1CD4E}" destId="{8B70286D-80B6-4A42-B338-559AC93A93C1}" srcOrd="1" destOrd="0" presId="urn:microsoft.com/office/officeart/2005/8/layout/hProcess10"/>
    <dgm:cxn modelId="{EA170770-7503-4038-A8ED-75111FE440D5}" type="presOf" srcId="{B5C5EA16-D665-4A18-86A4-666FB67A1349}" destId="{45F6C3CB-3F72-430B-A4F0-EBFF997AF986}" srcOrd="0" destOrd="0" presId="urn:microsoft.com/office/officeart/2005/8/layout/hProcess10"/>
    <dgm:cxn modelId="{F496E6AF-2784-4D69-960E-6165E3C98383}" type="presOf" srcId="{4266677D-A68D-42C2-8DDC-E2BDD9A1CD4E}" destId="{3CC446DF-E91F-4991-872B-CBCB5BA04A16}" srcOrd="0" destOrd="0" presId="urn:microsoft.com/office/officeart/2005/8/layout/hProcess10"/>
    <dgm:cxn modelId="{879869F9-8CEA-4126-AA42-C5D9E2BB7CE8}" type="presOf" srcId="{5EE93073-5372-4464-946F-75348F00C9BA}" destId="{6DA58D7D-7174-4EA6-8B05-F77CB1E90709}" srcOrd="1" destOrd="0" presId="urn:microsoft.com/office/officeart/2005/8/layout/hProcess10"/>
    <dgm:cxn modelId="{A855D433-947E-44D4-981B-FC92B4EF7752}" type="presOf" srcId="{5EE93073-5372-4464-946F-75348F00C9BA}" destId="{7801DDEB-0EBD-44CA-8860-F42CEE9B421F}" srcOrd="0" destOrd="0" presId="urn:microsoft.com/office/officeart/2005/8/layout/hProcess10"/>
    <dgm:cxn modelId="{6482154D-CA04-4AA3-B3DB-7F6B5CD74F2E}" type="presParOf" srcId="{45F6C3CB-3F72-430B-A4F0-EBFF997AF986}" destId="{D0678A4F-CD2D-4B96-AE5B-26C64B2BE733}" srcOrd="0" destOrd="0" presId="urn:microsoft.com/office/officeart/2005/8/layout/hProcess10"/>
    <dgm:cxn modelId="{B47656FD-7AC6-4A82-B61D-80CDC6F93BF0}" type="presParOf" srcId="{D0678A4F-CD2D-4B96-AE5B-26C64B2BE733}" destId="{801A4AC6-F820-4605-B38A-2B5A91AC9726}" srcOrd="0" destOrd="0" presId="urn:microsoft.com/office/officeart/2005/8/layout/hProcess10"/>
    <dgm:cxn modelId="{08047B8E-7AE1-4C06-B7FD-CCE1BA0DBEA6}" type="presParOf" srcId="{D0678A4F-CD2D-4B96-AE5B-26C64B2BE733}" destId="{C6CD98F4-527F-4FA7-9E33-1A946134ECB5}" srcOrd="1" destOrd="0" presId="urn:microsoft.com/office/officeart/2005/8/layout/hProcess10"/>
    <dgm:cxn modelId="{01401430-E5F0-4E5A-85E3-8A623D2AE5F8}" type="presParOf" srcId="{45F6C3CB-3F72-430B-A4F0-EBFF997AF986}" destId="{3CC446DF-E91F-4991-872B-CBCB5BA04A16}" srcOrd="1" destOrd="0" presId="urn:microsoft.com/office/officeart/2005/8/layout/hProcess10"/>
    <dgm:cxn modelId="{7EEFCDC9-5C89-4999-9FC8-25843223D57E}" type="presParOf" srcId="{3CC446DF-E91F-4991-872B-CBCB5BA04A16}" destId="{8B70286D-80B6-4A42-B338-559AC93A93C1}" srcOrd="0" destOrd="0" presId="urn:microsoft.com/office/officeart/2005/8/layout/hProcess10"/>
    <dgm:cxn modelId="{8AA7672B-0981-440C-8F0B-BECE41044BE7}" type="presParOf" srcId="{45F6C3CB-3F72-430B-A4F0-EBFF997AF986}" destId="{AE3E8EB0-B6FA-4632-AA62-0DD849CF22CA}" srcOrd="2" destOrd="0" presId="urn:microsoft.com/office/officeart/2005/8/layout/hProcess10"/>
    <dgm:cxn modelId="{22D52D39-4951-4BE2-832F-E96E01148F5E}" type="presParOf" srcId="{AE3E8EB0-B6FA-4632-AA62-0DD849CF22CA}" destId="{3E3FCEE6-2AA8-43A7-BC42-BDCF680F2FC9}" srcOrd="0" destOrd="0" presId="urn:microsoft.com/office/officeart/2005/8/layout/hProcess10"/>
    <dgm:cxn modelId="{58C357A4-68C7-4FB6-900E-D8E9B0030C78}" type="presParOf" srcId="{AE3E8EB0-B6FA-4632-AA62-0DD849CF22CA}" destId="{E99C7B92-A357-477E-9B4E-24E16FA0B4ED}" srcOrd="1" destOrd="0" presId="urn:microsoft.com/office/officeart/2005/8/layout/hProcess10"/>
    <dgm:cxn modelId="{0358BB4D-5A9D-48DD-9D76-BE4F5AC99388}" type="presParOf" srcId="{45F6C3CB-3F72-430B-A4F0-EBFF997AF986}" destId="{7801DDEB-0EBD-44CA-8860-F42CEE9B421F}" srcOrd="3" destOrd="0" presId="urn:microsoft.com/office/officeart/2005/8/layout/hProcess10"/>
    <dgm:cxn modelId="{7A80CBC7-11DD-4429-B297-8161DFCB614A}" type="presParOf" srcId="{7801DDEB-0EBD-44CA-8860-F42CEE9B421F}" destId="{6DA58D7D-7174-4EA6-8B05-F77CB1E90709}" srcOrd="0" destOrd="0" presId="urn:microsoft.com/office/officeart/2005/8/layout/hProcess10"/>
    <dgm:cxn modelId="{DD68ECBB-55AD-45C9-AEF1-23E4BBC36CE2}" type="presParOf" srcId="{45F6C3CB-3F72-430B-A4F0-EBFF997AF986}" destId="{87B57767-B358-4FB8-99CB-41A408A65A73}" srcOrd="4" destOrd="0" presId="urn:microsoft.com/office/officeart/2005/8/layout/hProcess10"/>
    <dgm:cxn modelId="{18F8729F-1C3B-49AF-A2F4-62622C0DDE40}" type="presParOf" srcId="{87B57767-B358-4FB8-99CB-41A408A65A73}" destId="{214547BD-B46F-4C23-AD98-2EFF7C0C9234}" srcOrd="0" destOrd="0" presId="urn:microsoft.com/office/officeart/2005/8/layout/hProcess10"/>
    <dgm:cxn modelId="{EB1EB3E7-03A4-48AB-B681-3D3F6A5205CB}" type="presParOf" srcId="{87B57767-B358-4FB8-99CB-41A408A65A73}" destId="{96378828-1A8B-41E2-B3D7-40C5458D15F6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25FDAD5B-717D-4867-9C5B-03FCE06550A4}">
      <dgm:prSet phldrT="[Текст]"/>
      <dgm:spPr>
        <a:solidFill>
          <a:schemeClr val="accent1"/>
        </a:solidFill>
      </dgm:spPr>
      <dgm:t>
        <a:bodyPr/>
        <a:lstStyle/>
        <a:p>
          <a:r>
            <a:rPr lang="ru-RU" dirty="0" smtClean="0"/>
            <a:t>Сервер</a:t>
          </a:r>
          <a:endParaRPr lang="ru-RU" dirty="0"/>
        </a:p>
      </dgm:t>
    </dgm:pt>
    <dgm:pt modelId="{C32289F6-F337-4CB9-BA0A-3138DC1F83CB}" type="parTrans" cxnId="{CE1BB86D-02A7-4892-A861-DFA7A795A415}">
      <dgm:prSet/>
      <dgm:spPr/>
      <dgm:t>
        <a:bodyPr/>
        <a:lstStyle/>
        <a:p>
          <a:endParaRPr lang="ru-RU"/>
        </a:p>
      </dgm:t>
    </dgm:pt>
    <dgm:pt modelId="{F2C7F44C-A73C-494A-967E-5C29D2F3442C}" type="sibTrans" cxnId="{CE1BB86D-02A7-4892-A861-DFA7A795A415}">
      <dgm:prSet/>
      <dgm:spPr/>
      <dgm:t>
        <a:bodyPr/>
        <a:lstStyle/>
        <a:p>
          <a:endParaRPr lang="ru-RU"/>
        </a:p>
      </dgm:t>
    </dgm:pt>
    <dgm:pt modelId="{1705E572-038D-47F4-8CE3-07C7946A86E6}">
      <dgm:prSet/>
      <dgm:spPr/>
      <dgm:t>
        <a:bodyPr/>
        <a:lstStyle/>
        <a:p>
          <a:r>
            <a:rPr lang="ru-RU" dirty="0" smtClean="0"/>
            <a:t>Клиент сегодня</a:t>
          </a:r>
          <a:endParaRPr lang="ru-RU" dirty="0"/>
        </a:p>
      </dgm:t>
    </dgm:pt>
    <dgm:pt modelId="{4E4EAD03-E578-4C91-A622-FA9523C1A945}" type="parTrans" cxnId="{BE73C65C-748A-4B72-9C59-4C4306F45D1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012EAB63-AB66-4C74-BC3C-77C9A6467702}" type="sibTrans" cxnId="{BE73C65C-748A-4B72-9C59-4C4306F45D19}">
      <dgm:prSet/>
      <dgm:spPr/>
      <dgm:t>
        <a:bodyPr/>
        <a:lstStyle/>
        <a:p>
          <a:endParaRPr lang="ru-RU"/>
        </a:p>
      </dgm:t>
    </dgm:pt>
    <dgm:pt modelId="{140033EB-E6B5-4C72-8AEE-16CD88483015}">
      <dgm:prSet/>
      <dgm:spPr/>
      <dgm:t>
        <a:bodyPr/>
        <a:lstStyle/>
        <a:p>
          <a:r>
            <a:rPr lang="ru-RU" dirty="0" smtClean="0"/>
            <a:t>Клиент вчера</a:t>
          </a:r>
          <a:endParaRPr lang="ru-RU" dirty="0"/>
        </a:p>
      </dgm:t>
    </dgm:pt>
    <dgm:pt modelId="{8E193D70-5C60-4BE5-9240-D1DE16D2CF81}" type="parTrans" cxnId="{48CF9879-D893-456C-AAE1-B820D7C75F99}">
      <dgm:prSet/>
      <dgm:spPr>
        <a:ln w="50800">
          <a:solidFill>
            <a:schemeClr val="accent6"/>
          </a:solidFill>
        </a:ln>
      </dgm:spPr>
      <dgm:t>
        <a:bodyPr/>
        <a:lstStyle/>
        <a:p>
          <a:endParaRPr lang="ru-RU"/>
        </a:p>
      </dgm:t>
    </dgm:pt>
    <dgm:pt modelId="{7A45AFF9-3860-4E5E-8BD0-331E599A63DE}" type="sibTrans" cxnId="{48CF9879-D893-456C-AAE1-B820D7C75F99}">
      <dgm:prSet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DA2A5341-8599-42F1-B7FD-9125F25DF073}" type="pres">
      <dgm:prSet presAssocID="{25FDAD5B-717D-4867-9C5B-03FCE06550A4}" presName="singleCycle" presStyleCnt="0"/>
      <dgm:spPr/>
    </dgm:pt>
    <dgm:pt modelId="{59137B46-C60E-4E43-BA6A-9D4A45C1B470}" type="pres">
      <dgm:prSet presAssocID="{25FDAD5B-717D-4867-9C5B-03FCE06550A4}" presName="singleCenter" presStyleLbl="node1" presStyleIdx="0" presStyleCnt="3" custScaleX="141147" custScaleY="159148" custLinFactX="-328" custLinFactNeighborX="-100000" custLinFactNeighborY="-29178">
        <dgm:presLayoutVars>
          <dgm:chMax val="7"/>
          <dgm:chPref val="7"/>
        </dgm:presLayoutVars>
      </dgm:prSet>
      <dgm:spPr/>
      <dgm:t>
        <a:bodyPr/>
        <a:lstStyle/>
        <a:p>
          <a:endParaRPr lang="ru-RU"/>
        </a:p>
      </dgm:t>
    </dgm:pt>
    <dgm:pt modelId="{2C0B10F9-2A94-4380-A9B5-68D45A47698C}" type="pres">
      <dgm:prSet presAssocID="{4E4EAD03-E578-4C91-A622-FA9523C1A945}" presName="Name56" presStyleLbl="parChTrans1D2" presStyleIdx="0" presStyleCnt="2"/>
      <dgm:spPr/>
      <dgm:t>
        <a:bodyPr/>
        <a:lstStyle/>
        <a:p>
          <a:endParaRPr lang="ru-RU"/>
        </a:p>
      </dgm:t>
    </dgm:pt>
    <dgm:pt modelId="{1697223A-007B-4BAF-9418-710EC04D6CC8}" type="pres">
      <dgm:prSet presAssocID="{1705E572-038D-47F4-8CE3-07C7946A86E6}" presName="text0" presStyleLbl="node1" presStyleIdx="1" presStyleCnt="3" custScaleX="190039" custRadScaleRad="79979" custRadScaleInc="-1400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8B0368-1347-4981-849B-372D63DA8209}" type="pres">
      <dgm:prSet presAssocID="{8E193D70-5C60-4BE5-9240-D1DE16D2CF81}" presName="Name56" presStyleLbl="parChTrans1D2" presStyleIdx="1" presStyleCnt="2"/>
      <dgm:spPr/>
      <dgm:t>
        <a:bodyPr/>
        <a:lstStyle/>
        <a:p>
          <a:endParaRPr lang="ru-RU"/>
        </a:p>
      </dgm:t>
    </dgm:pt>
    <dgm:pt modelId="{198C6B7D-8CEC-4DB3-8F22-AB819D8DAA18}" type="pres">
      <dgm:prSet presAssocID="{140033EB-E6B5-4C72-8AEE-16CD88483015}" presName="text0" presStyleLbl="node1" presStyleIdx="2" presStyleCnt="3" custScaleX="190039" custRadScaleRad="123792" custRadScaleInc="-14310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98041ED-CE5C-415F-953F-849D0EC9E934}" type="presOf" srcId="{140033EB-E6B5-4C72-8AEE-16CD88483015}" destId="{198C6B7D-8CEC-4DB3-8F22-AB819D8DAA18}" srcOrd="0" destOrd="0" presId="urn:microsoft.com/office/officeart/2008/layout/RadialCluster"/>
    <dgm:cxn modelId="{5125C062-2514-4C42-A749-B312C698B74A}" type="presOf" srcId="{1705E572-038D-47F4-8CE3-07C7946A86E6}" destId="{1697223A-007B-4BAF-9418-710EC04D6CC8}" srcOrd="0" destOrd="0" presId="urn:microsoft.com/office/officeart/2008/layout/RadialCluster"/>
    <dgm:cxn modelId="{48CF9879-D893-456C-AAE1-B820D7C75F99}" srcId="{25FDAD5B-717D-4867-9C5B-03FCE06550A4}" destId="{140033EB-E6B5-4C72-8AEE-16CD88483015}" srcOrd="1" destOrd="0" parTransId="{8E193D70-5C60-4BE5-9240-D1DE16D2CF81}" sibTransId="{7A45AFF9-3860-4E5E-8BD0-331E599A63DE}"/>
    <dgm:cxn modelId="{B304BC69-DE57-478C-AF0F-5EE1646FF122}" type="presOf" srcId="{4E4EAD03-E578-4C91-A622-FA9523C1A945}" destId="{2C0B10F9-2A94-4380-A9B5-68D45A47698C}" srcOrd="0" destOrd="0" presId="urn:microsoft.com/office/officeart/2008/layout/RadialCluster"/>
    <dgm:cxn modelId="{031EFBF6-66A3-4ED5-927C-755C319DFCA0}" type="presOf" srcId="{DBE7ADCF-1861-438E-A2AB-C55FB82C4935}" destId="{4778BFB1-A254-4CEA-B476-03EC6776008C}" srcOrd="0" destOrd="0" presId="urn:microsoft.com/office/officeart/2008/layout/RadialCluster"/>
    <dgm:cxn modelId="{BE73C65C-748A-4B72-9C59-4C4306F45D19}" srcId="{25FDAD5B-717D-4867-9C5B-03FCE06550A4}" destId="{1705E572-038D-47F4-8CE3-07C7946A86E6}" srcOrd="0" destOrd="0" parTransId="{4E4EAD03-E578-4C91-A622-FA9523C1A945}" sibTransId="{012EAB63-AB66-4C74-BC3C-77C9A6467702}"/>
    <dgm:cxn modelId="{CE1BB86D-02A7-4892-A861-DFA7A795A415}" srcId="{DBE7ADCF-1861-438E-A2AB-C55FB82C4935}" destId="{25FDAD5B-717D-4867-9C5B-03FCE06550A4}" srcOrd="0" destOrd="0" parTransId="{C32289F6-F337-4CB9-BA0A-3138DC1F83CB}" sibTransId="{F2C7F44C-A73C-494A-967E-5C29D2F3442C}"/>
    <dgm:cxn modelId="{C2270882-1B94-4B8C-A11D-33484BBACCCD}" type="presOf" srcId="{25FDAD5B-717D-4867-9C5B-03FCE06550A4}" destId="{59137B46-C60E-4E43-BA6A-9D4A45C1B470}" srcOrd="0" destOrd="0" presId="urn:microsoft.com/office/officeart/2008/layout/RadialCluster"/>
    <dgm:cxn modelId="{BD91B298-B09B-4906-BBA2-0026D26A5A13}" type="presOf" srcId="{8E193D70-5C60-4BE5-9240-D1DE16D2CF81}" destId="{908B0368-1347-4981-849B-372D63DA8209}" srcOrd="0" destOrd="0" presId="urn:microsoft.com/office/officeart/2008/layout/RadialCluster"/>
    <dgm:cxn modelId="{CC5E621C-1D95-42DC-B46A-2758EB5F7AC8}" type="presParOf" srcId="{4778BFB1-A254-4CEA-B476-03EC6776008C}" destId="{DA2A5341-8599-42F1-B7FD-9125F25DF073}" srcOrd="0" destOrd="0" presId="urn:microsoft.com/office/officeart/2008/layout/RadialCluster"/>
    <dgm:cxn modelId="{B8382A39-1EC6-4C69-AD40-A8805B2E133F}" type="presParOf" srcId="{DA2A5341-8599-42F1-B7FD-9125F25DF073}" destId="{59137B46-C60E-4E43-BA6A-9D4A45C1B470}" srcOrd="0" destOrd="0" presId="urn:microsoft.com/office/officeart/2008/layout/RadialCluster"/>
    <dgm:cxn modelId="{DBE0801B-D27A-490C-98A3-F7393005D704}" type="presParOf" srcId="{DA2A5341-8599-42F1-B7FD-9125F25DF073}" destId="{2C0B10F9-2A94-4380-A9B5-68D45A47698C}" srcOrd="1" destOrd="0" presId="urn:microsoft.com/office/officeart/2008/layout/RadialCluster"/>
    <dgm:cxn modelId="{C098FDC7-5269-4EB3-BDA9-4BD0F67EFDD3}" type="presParOf" srcId="{DA2A5341-8599-42F1-B7FD-9125F25DF073}" destId="{1697223A-007B-4BAF-9418-710EC04D6CC8}" srcOrd="2" destOrd="0" presId="urn:microsoft.com/office/officeart/2008/layout/RadialCluster"/>
    <dgm:cxn modelId="{43ABA945-DD2B-4204-A99A-3D59BEAFF3C0}" type="presParOf" srcId="{DA2A5341-8599-42F1-B7FD-9125F25DF073}" destId="{908B0368-1347-4981-849B-372D63DA8209}" srcOrd="3" destOrd="0" presId="urn:microsoft.com/office/officeart/2008/layout/RadialCluster"/>
    <dgm:cxn modelId="{8B0BBDB6-760E-4E4A-9087-E319989001DE}" type="presParOf" srcId="{DA2A5341-8599-42F1-B7FD-9125F25DF073}" destId="{198C6B7D-8CEC-4DB3-8F22-AB819D8DAA18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BAEE4107-BD5E-4E83-BA8C-A173DCCF025F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u-RU"/>
        </a:p>
      </dgm:t>
    </dgm:pt>
    <dgm:pt modelId="{EACD0DAB-4B05-479D-89FD-2AC891AE9B3A}" type="pres">
      <dgm:prSet presAssocID="{BAEE4107-BD5E-4E83-BA8C-A173DCCF025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ru-RU"/>
        </a:p>
      </dgm:t>
    </dgm:pt>
  </dgm:ptLst>
  <dgm:cxnLst>
    <dgm:cxn modelId="{917B358A-4310-4B1D-B767-2F127AE59C14}" type="presOf" srcId="{BAEE4107-BD5E-4E83-BA8C-A173DCCF025F}" destId="{EACD0DAB-4B05-479D-89FD-2AC891AE9B3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DBE7ADCF-1861-438E-A2AB-C55FB82C4935}" type="doc">
      <dgm:prSet loTypeId="urn:microsoft.com/office/officeart/2008/layout/RadialCluster" loCatId="cycl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ru-RU"/>
        </a:p>
      </dgm:t>
    </dgm:pt>
    <dgm:pt modelId="{4778BFB1-A254-4CEA-B476-03EC6776008C}" type="pres">
      <dgm:prSet presAssocID="{DBE7ADCF-1861-438E-A2AB-C55FB82C493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ru-RU"/>
        </a:p>
      </dgm:t>
    </dgm:pt>
  </dgm:ptLst>
  <dgm:cxnLst>
    <dgm:cxn modelId="{031EFBF6-66A3-4ED5-927C-755C319DFCA0}" type="presOf" srcId="{DBE7ADCF-1861-438E-A2AB-C55FB82C4935}" destId="{4778BFB1-A254-4CEA-B476-03EC6776008C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BBD4809-7862-4057-928E-47206F8B9895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786C76C-52BE-4F3F-A3BA-E7B4EAE9E62A}" type="pres">
      <dgm:prSet presAssocID="{7BBD4809-7862-4057-928E-47206F8B9895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B6E0FFD0-52AE-4B5D-8FAD-3D9551CFD5EA}" type="presOf" srcId="{7BBD4809-7862-4057-928E-47206F8B9895}" destId="{8786C76C-52BE-4F3F-A3BA-E7B4EAE9E62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F6750-47DC-4218-8AE0-F70BE7608015}">
      <dsp:nvSpPr>
        <dsp:cNvPr id="0" name=""/>
        <dsp:cNvSpPr/>
      </dsp:nvSpPr>
      <dsp:spPr>
        <a:xfrm>
          <a:off x="58684" y="1955865"/>
          <a:ext cx="2088007" cy="10980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/>
            <a:t>Клиент</a:t>
          </a:r>
          <a:endParaRPr lang="ru-RU" sz="3600" kern="1200" dirty="0"/>
        </a:p>
      </dsp:txBody>
      <dsp:txXfrm>
        <a:off x="112284" y="2009465"/>
        <a:ext cx="1980807" cy="99081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F6750-47DC-4218-8AE0-F70BE7608015}">
      <dsp:nvSpPr>
        <dsp:cNvPr id="0" name=""/>
        <dsp:cNvSpPr/>
      </dsp:nvSpPr>
      <dsp:spPr>
        <a:xfrm>
          <a:off x="58684" y="1955865"/>
          <a:ext cx="2088007" cy="1098010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600" kern="1200" dirty="0" smtClean="0"/>
            <a:t>Клиент</a:t>
          </a:r>
          <a:endParaRPr lang="ru-RU" sz="3600" kern="1200" dirty="0"/>
        </a:p>
      </dsp:txBody>
      <dsp:txXfrm>
        <a:off x="112284" y="2009465"/>
        <a:ext cx="1980807" cy="99081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7B46-C60E-4E43-BA6A-9D4A45C1B470}">
      <dsp:nvSpPr>
        <dsp:cNvPr id="0" name=""/>
        <dsp:cNvSpPr/>
      </dsp:nvSpPr>
      <dsp:spPr>
        <a:xfrm>
          <a:off x="5948586" y="1205080"/>
          <a:ext cx="2314644" cy="260984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Сервер</a:t>
          </a:r>
          <a:endParaRPr lang="ru-RU" sz="3400" kern="1200" dirty="0"/>
        </a:p>
      </dsp:txBody>
      <dsp:txXfrm>
        <a:off x="6061578" y="1318072"/>
        <a:ext cx="2088660" cy="2383856"/>
      </dsp:txXfrm>
    </dsp:sp>
    <dsp:sp modelId="{2C0B10F9-2A94-4380-A9B5-68D45A47698C}">
      <dsp:nvSpPr>
        <dsp:cNvPr id="0" name=""/>
        <dsp:cNvSpPr/>
      </dsp:nvSpPr>
      <dsp:spPr>
        <a:xfrm rot="11682819">
          <a:off x="2022553" y="1699193"/>
          <a:ext cx="39914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1479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7223A-007B-4BAF-9418-710EC04D6CC8}">
      <dsp:nvSpPr>
        <dsp:cNvPr id="0" name=""/>
        <dsp:cNvSpPr/>
      </dsp:nvSpPr>
      <dsp:spPr>
        <a:xfrm>
          <a:off x="0" y="368784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Клиент </a:t>
          </a:r>
          <a:r>
            <a:rPr lang="en-US" sz="3400" kern="1200" dirty="0" smtClean="0"/>
            <a:t>1</a:t>
          </a:r>
          <a:endParaRPr lang="ru-RU" sz="3400" kern="1200" dirty="0"/>
        </a:p>
      </dsp:txBody>
      <dsp:txXfrm>
        <a:off x="53635" y="422419"/>
        <a:ext cx="1980728" cy="991451"/>
      </dsp:txXfrm>
    </dsp:sp>
    <dsp:sp modelId="{908B0368-1347-4981-849B-372D63DA8209}">
      <dsp:nvSpPr>
        <dsp:cNvPr id="0" name=""/>
        <dsp:cNvSpPr/>
      </dsp:nvSpPr>
      <dsp:spPr>
        <a:xfrm rot="10653602">
          <a:off x="2086247" y="2641567"/>
          <a:ext cx="38640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64091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6B7D-8CEC-4DB3-8F22-AB819D8DAA18}">
      <dsp:nvSpPr>
        <dsp:cNvPr id="0" name=""/>
        <dsp:cNvSpPr/>
      </dsp:nvSpPr>
      <dsp:spPr>
        <a:xfrm>
          <a:off x="0" y="2218945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Клиент 2</a:t>
          </a:r>
          <a:endParaRPr lang="ru-RU" sz="3400" kern="1200" dirty="0"/>
        </a:p>
      </dsp:txBody>
      <dsp:txXfrm>
        <a:off x="53635" y="2272580"/>
        <a:ext cx="1980728" cy="991451"/>
      </dsp:txXfrm>
    </dsp:sp>
    <dsp:sp modelId="{E75E8EE9-6BDC-4A7D-B0C1-A1739D90A252}">
      <dsp:nvSpPr>
        <dsp:cNvPr id="0" name=""/>
        <dsp:cNvSpPr/>
      </dsp:nvSpPr>
      <dsp:spPr>
        <a:xfrm rot="9677984">
          <a:off x="1983258" y="3554649"/>
          <a:ext cx="40728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72833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C822C-13CD-4E42-8626-2472843DFDAE}">
      <dsp:nvSpPr>
        <dsp:cNvPr id="0" name=""/>
        <dsp:cNvSpPr/>
      </dsp:nvSpPr>
      <dsp:spPr>
        <a:xfrm>
          <a:off x="2764" y="4011578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Клиент </a:t>
          </a:r>
          <a:r>
            <a:rPr lang="en-US" sz="3500" kern="1200" dirty="0" smtClean="0"/>
            <a:t>3</a:t>
          </a:r>
          <a:endParaRPr lang="ru-RU" sz="3500" kern="1200" dirty="0"/>
        </a:p>
      </dsp:txBody>
      <dsp:txXfrm>
        <a:off x="56399" y="4065213"/>
        <a:ext cx="1980728" cy="99145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7B46-C60E-4E43-BA6A-9D4A45C1B470}">
      <dsp:nvSpPr>
        <dsp:cNvPr id="0" name=""/>
        <dsp:cNvSpPr/>
      </dsp:nvSpPr>
      <dsp:spPr>
        <a:xfrm>
          <a:off x="5948586" y="1205080"/>
          <a:ext cx="2314644" cy="260984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Сервер</a:t>
          </a:r>
          <a:endParaRPr lang="ru-RU" sz="3400" kern="1200" dirty="0"/>
        </a:p>
      </dsp:txBody>
      <dsp:txXfrm>
        <a:off x="6061578" y="1318072"/>
        <a:ext cx="2088660" cy="2383856"/>
      </dsp:txXfrm>
    </dsp:sp>
    <dsp:sp modelId="{2C0B10F9-2A94-4380-A9B5-68D45A47698C}">
      <dsp:nvSpPr>
        <dsp:cNvPr id="0" name=""/>
        <dsp:cNvSpPr/>
      </dsp:nvSpPr>
      <dsp:spPr>
        <a:xfrm rot="11682819">
          <a:off x="2022553" y="1699193"/>
          <a:ext cx="39914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91479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7223A-007B-4BAF-9418-710EC04D6CC8}">
      <dsp:nvSpPr>
        <dsp:cNvPr id="0" name=""/>
        <dsp:cNvSpPr/>
      </dsp:nvSpPr>
      <dsp:spPr>
        <a:xfrm>
          <a:off x="0" y="368784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3333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3333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3333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Клиент </a:t>
          </a:r>
          <a:r>
            <a:rPr lang="en-US" sz="3400" kern="1200" dirty="0" smtClean="0"/>
            <a:t>1</a:t>
          </a:r>
          <a:endParaRPr lang="ru-RU" sz="3400" kern="1200" dirty="0"/>
        </a:p>
      </dsp:txBody>
      <dsp:txXfrm>
        <a:off x="53635" y="422419"/>
        <a:ext cx="1980728" cy="991451"/>
      </dsp:txXfrm>
    </dsp:sp>
    <dsp:sp modelId="{908B0368-1347-4981-849B-372D63DA8209}">
      <dsp:nvSpPr>
        <dsp:cNvPr id="0" name=""/>
        <dsp:cNvSpPr/>
      </dsp:nvSpPr>
      <dsp:spPr>
        <a:xfrm rot="10653602">
          <a:off x="2086247" y="2641567"/>
          <a:ext cx="38640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64091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6B7D-8CEC-4DB3-8F22-AB819D8DAA18}">
      <dsp:nvSpPr>
        <dsp:cNvPr id="0" name=""/>
        <dsp:cNvSpPr/>
      </dsp:nvSpPr>
      <dsp:spPr>
        <a:xfrm>
          <a:off x="0" y="2218945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6667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6667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6667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400" kern="1200" dirty="0" smtClean="0"/>
            <a:t>Клиент 2</a:t>
          </a:r>
          <a:endParaRPr lang="ru-RU" sz="3400" kern="1200" dirty="0"/>
        </a:p>
      </dsp:txBody>
      <dsp:txXfrm>
        <a:off x="53635" y="2272580"/>
        <a:ext cx="1980728" cy="991451"/>
      </dsp:txXfrm>
    </dsp:sp>
    <dsp:sp modelId="{E75E8EE9-6BDC-4A7D-B0C1-A1739D90A252}">
      <dsp:nvSpPr>
        <dsp:cNvPr id="0" name=""/>
        <dsp:cNvSpPr/>
      </dsp:nvSpPr>
      <dsp:spPr>
        <a:xfrm rot="9677984">
          <a:off x="1983258" y="3554649"/>
          <a:ext cx="40728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72833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C822C-13CD-4E42-8626-2472843DFDAE}">
      <dsp:nvSpPr>
        <dsp:cNvPr id="0" name=""/>
        <dsp:cNvSpPr/>
      </dsp:nvSpPr>
      <dsp:spPr>
        <a:xfrm>
          <a:off x="2764" y="4011578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Клиент </a:t>
          </a:r>
          <a:r>
            <a:rPr lang="en-US" sz="3500" kern="1200" dirty="0" smtClean="0"/>
            <a:t>3</a:t>
          </a:r>
          <a:endParaRPr lang="ru-RU" sz="3500" kern="1200" dirty="0"/>
        </a:p>
      </dsp:txBody>
      <dsp:txXfrm>
        <a:off x="56399" y="4065213"/>
        <a:ext cx="1980728" cy="99145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626CDF-A3D4-4CFD-BF5A-C0839DAFE811}">
      <dsp:nvSpPr>
        <dsp:cNvPr id="0" name=""/>
        <dsp:cNvSpPr/>
      </dsp:nvSpPr>
      <dsp:spPr>
        <a:xfrm>
          <a:off x="835756" y="121521"/>
          <a:ext cx="2208947" cy="128139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tx1"/>
              </a:solidFill>
            </a:rPr>
            <a:t>Расширение внедряет </a:t>
          </a:r>
          <a:r>
            <a:rPr lang="en-US" sz="1800" kern="1200" dirty="0" smtClean="0">
              <a:solidFill>
                <a:schemeClr val="tx1"/>
              </a:solidFill>
            </a:rPr>
            <a:t>inject.js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873287" y="159052"/>
        <a:ext cx="2133885" cy="1206328"/>
      </dsp:txXfrm>
    </dsp:sp>
    <dsp:sp modelId="{2D906893-F06F-4E98-8DC8-277F296D1703}">
      <dsp:nvSpPr>
        <dsp:cNvPr id="0" name=""/>
        <dsp:cNvSpPr/>
      </dsp:nvSpPr>
      <dsp:spPr>
        <a:xfrm rot="53691">
          <a:off x="3434146" y="528059"/>
          <a:ext cx="938455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3434156" y="632746"/>
        <a:ext cx="779563" cy="317785"/>
      </dsp:txXfrm>
    </dsp:sp>
    <dsp:sp modelId="{333F9FDC-9441-47C6-8C8D-F080FFA9E5E6}">
      <dsp:nvSpPr>
        <dsp:cNvPr id="0" name=""/>
        <dsp:cNvSpPr/>
      </dsp:nvSpPr>
      <dsp:spPr>
        <a:xfrm>
          <a:off x="4815159" y="183105"/>
          <a:ext cx="2135651" cy="128139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Inject.js </a:t>
          </a:r>
          <a:r>
            <a:rPr lang="ru-RU" sz="1800" kern="1200" dirty="0" smtClean="0">
              <a:solidFill>
                <a:schemeClr val="tx1"/>
              </a:solidFill>
            </a:rPr>
            <a:t>подписывается на события от расширения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4852690" y="220636"/>
        <a:ext cx="2060589" cy="1206328"/>
      </dsp:txXfrm>
    </dsp:sp>
    <dsp:sp modelId="{5565B437-8E50-421B-8CC3-CCC89D106F94}">
      <dsp:nvSpPr>
        <dsp:cNvPr id="0" name=""/>
        <dsp:cNvSpPr/>
      </dsp:nvSpPr>
      <dsp:spPr>
        <a:xfrm>
          <a:off x="7288675" y="558980"/>
          <a:ext cx="813945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7288675" y="664908"/>
        <a:ext cx="655053" cy="317785"/>
      </dsp:txXfrm>
    </dsp:sp>
    <dsp:sp modelId="{A369D83C-0EA0-44EE-A937-22E3D30CF86A}">
      <dsp:nvSpPr>
        <dsp:cNvPr id="0" name=""/>
        <dsp:cNvSpPr/>
      </dsp:nvSpPr>
      <dsp:spPr>
        <a:xfrm>
          <a:off x="8486557" y="183105"/>
          <a:ext cx="2135651" cy="128139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tx1"/>
              </a:solidFill>
            </a:rPr>
            <a:t>Расширение отправляет в </a:t>
          </a:r>
          <a:r>
            <a:rPr lang="en-US" sz="1800" kern="1200" dirty="0" smtClean="0">
              <a:solidFill>
                <a:schemeClr val="tx1"/>
              </a:solidFill>
            </a:rPr>
            <a:t>inject.js </a:t>
          </a:r>
          <a:r>
            <a:rPr lang="ru-RU" sz="1800" kern="1200" dirty="0" smtClean="0">
              <a:solidFill>
                <a:schemeClr val="tx1"/>
              </a:solidFill>
            </a:rPr>
            <a:t>свой </a:t>
          </a:r>
          <a:r>
            <a:rPr lang="en-US" sz="1800" kern="1200" dirty="0" smtClean="0">
              <a:solidFill>
                <a:schemeClr val="tx1"/>
              </a:solidFill>
            </a:rPr>
            <a:t>id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8524088" y="220636"/>
        <a:ext cx="2060589" cy="1206328"/>
      </dsp:txXfrm>
    </dsp:sp>
    <dsp:sp modelId="{864ECD0F-CFF3-4538-BE70-EF8D4EC7D7DD}">
      <dsp:nvSpPr>
        <dsp:cNvPr id="0" name=""/>
        <dsp:cNvSpPr/>
      </dsp:nvSpPr>
      <dsp:spPr>
        <a:xfrm rot="8229430">
          <a:off x="8434630" y="1427595"/>
          <a:ext cx="366280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 rot="10800000">
        <a:off x="8529857" y="1496163"/>
        <a:ext cx="256396" cy="317785"/>
      </dsp:txXfrm>
    </dsp:sp>
    <dsp:sp modelId="{B051B4AF-DF53-4113-8004-62E62F628045}">
      <dsp:nvSpPr>
        <dsp:cNvPr id="0" name=""/>
        <dsp:cNvSpPr/>
      </dsp:nvSpPr>
      <dsp:spPr>
        <a:xfrm>
          <a:off x="6598129" y="1934433"/>
          <a:ext cx="2135651" cy="128139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Inject.js </a:t>
          </a:r>
          <a:r>
            <a:rPr lang="ru-RU" sz="1800" kern="1200" dirty="0" smtClean="0">
              <a:solidFill>
                <a:schemeClr val="tx1"/>
              </a:solidFill>
            </a:rPr>
            <a:t>запоминает </a:t>
          </a:r>
          <a:r>
            <a:rPr lang="en-US" sz="1800" kern="1200" dirty="0" smtClean="0">
              <a:solidFill>
                <a:schemeClr val="tx1"/>
              </a:solidFill>
            </a:rPr>
            <a:t>id </a:t>
          </a:r>
          <a:r>
            <a:rPr lang="ru-RU" sz="1800" kern="1200" dirty="0" smtClean="0">
              <a:solidFill>
                <a:schemeClr val="tx1"/>
              </a:solidFill>
            </a:rPr>
            <a:t>расширения</a:t>
          </a:r>
          <a:endParaRPr lang="ru-RU" sz="1800" kern="1200" dirty="0"/>
        </a:p>
      </dsp:txBody>
      <dsp:txXfrm>
        <a:off x="6635660" y="1971964"/>
        <a:ext cx="2060589" cy="1206328"/>
      </dsp:txXfrm>
    </dsp:sp>
    <dsp:sp modelId="{A8D080D5-9FF1-4E98-A8A4-8B53C4633816}">
      <dsp:nvSpPr>
        <dsp:cNvPr id="0" name=""/>
        <dsp:cNvSpPr/>
      </dsp:nvSpPr>
      <dsp:spPr>
        <a:xfrm rot="10777724">
          <a:off x="5349853" y="2322458"/>
          <a:ext cx="882127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 dirty="0"/>
        </a:p>
      </dsp:txBody>
      <dsp:txXfrm rot="10800000">
        <a:off x="5508743" y="2427871"/>
        <a:ext cx="723235" cy="317785"/>
      </dsp:txXfrm>
    </dsp:sp>
    <dsp:sp modelId="{F3700C44-913B-466F-A08B-BB1D250F2482}">
      <dsp:nvSpPr>
        <dsp:cNvPr id="0" name=""/>
        <dsp:cNvSpPr/>
      </dsp:nvSpPr>
      <dsp:spPr>
        <a:xfrm>
          <a:off x="2798121" y="1966617"/>
          <a:ext cx="2135651" cy="126627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tx1"/>
              </a:solidFill>
            </a:rPr>
            <a:t>Расширение подписывается на события </a:t>
          </a:r>
          <a:r>
            <a:rPr lang="en-US" sz="1800" kern="1200" dirty="0" smtClean="0">
              <a:solidFill>
                <a:schemeClr val="tx1"/>
              </a:solidFill>
            </a:rPr>
            <a:t>inject.js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2835209" y="2003705"/>
        <a:ext cx="2061475" cy="1192094"/>
      </dsp:txXfrm>
    </dsp:sp>
    <dsp:sp modelId="{07B05BF8-0E16-4034-9432-4ECC67430EAB}">
      <dsp:nvSpPr>
        <dsp:cNvPr id="0" name=""/>
        <dsp:cNvSpPr/>
      </dsp:nvSpPr>
      <dsp:spPr>
        <a:xfrm rot="8435181">
          <a:off x="2599778" y="3206707"/>
          <a:ext cx="410735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 rot="10800000">
        <a:off x="2708987" y="3273518"/>
        <a:ext cx="287515" cy="317785"/>
      </dsp:txXfrm>
    </dsp:sp>
    <dsp:sp modelId="{3106023A-591C-4A64-88AA-870FED4C4EF4}">
      <dsp:nvSpPr>
        <dsp:cNvPr id="0" name=""/>
        <dsp:cNvSpPr/>
      </dsp:nvSpPr>
      <dsp:spPr>
        <a:xfrm>
          <a:off x="649357" y="3724929"/>
          <a:ext cx="2135651" cy="1281390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Приложение подписывается на события от </a:t>
          </a:r>
          <a:r>
            <a:rPr lang="en-US" sz="1800" kern="1200" dirty="0" smtClean="0"/>
            <a:t>inject.js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686888" y="3762460"/>
        <a:ext cx="2060589" cy="1206328"/>
      </dsp:txXfrm>
    </dsp:sp>
    <dsp:sp modelId="{DA58DE8E-3373-4DDF-8643-72A00B064D60}">
      <dsp:nvSpPr>
        <dsp:cNvPr id="0" name=""/>
        <dsp:cNvSpPr/>
      </dsp:nvSpPr>
      <dsp:spPr>
        <a:xfrm rot="12465">
          <a:off x="3208555" y="4108061"/>
          <a:ext cx="1020376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3208556" y="4213701"/>
        <a:ext cx="861484" cy="317785"/>
      </dsp:txXfrm>
    </dsp:sp>
    <dsp:sp modelId="{FBE1A4C1-D7DB-4215-ABB6-C1346FB72F69}">
      <dsp:nvSpPr>
        <dsp:cNvPr id="0" name=""/>
        <dsp:cNvSpPr/>
      </dsp:nvSpPr>
      <dsp:spPr>
        <a:xfrm>
          <a:off x="4710234" y="3739729"/>
          <a:ext cx="2177488" cy="128139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inject.js</a:t>
          </a:r>
          <a:r>
            <a:rPr lang="ru-RU" sz="1800" kern="1200" dirty="0" smtClean="0">
              <a:solidFill>
                <a:schemeClr val="tx1"/>
              </a:solidFill>
            </a:rPr>
            <a:t> подписывается на события приложения</a:t>
          </a:r>
          <a:endParaRPr lang="ru-RU" sz="1800" kern="1200" dirty="0"/>
        </a:p>
      </dsp:txBody>
      <dsp:txXfrm>
        <a:off x="4747765" y="3777260"/>
        <a:ext cx="2102426" cy="1206328"/>
      </dsp:txXfrm>
    </dsp:sp>
    <dsp:sp modelId="{7C463D15-CB41-46B1-8F79-110BE87124D2}">
      <dsp:nvSpPr>
        <dsp:cNvPr id="0" name=""/>
        <dsp:cNvSpPr/>
      </dsp:nvSpPr>
      <dsp:spPr>
        <a:xfrm rot="10154">
          <a:off x="7238863" y="4121106"/>
          <a:ext cx="845936" cy="529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500" kern="1200"/>
        </a:p>
      </dsp:txBody>
      <dsp:txXfrm>
        <a:off x="7238863" y="4226799"/>
        <a:ext cx="687044" cy="317785"/>
      </dsp:txXfrm>
    </dsp:sp>
    <dsp:sp modelId="{EEAFDD53-BD90-4851-98B2-0CAA8FA17C11}">
      <dsp:nvSpPr>
        <dsp:cNvPr id="0" name=""/>
        <dsp:cNvSpPr/>
      </dsp:nvSpPr>
      <dsp:spPr>
        <a:xfrm>
          <a:off x="8483824" y="3750813"/>
          <a:ext cx="2135651" cy="128139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chemeClr val="tx1"/>
              </a:solidFill>
            </a:rPr>
            <a:t>inject.js отправляет расширению и приложению готовность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8521355" y="3788344"/>
        <a:ext cx="2060589" cy="120632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A4AC6-F820-4605-B38A-2B5A91AC9726}">
      <dsp:nvSpPr>
        <dsp:cNvPr id="0" name=""/>
        <dsp:cNvSpPr/>
      </dsp:nvSpPr>
      <dsp:spPr>
        <a:xfrm>
          <a:off x="5330" y="588188"/>
          <a:ext cx="2511330" cy="222860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D98F4-527F-4FA7-9E33-1A946134ECB5}">
      <dsp:nvSpPr>
        <dsp:cNvPr id="0" name=""/>
        <dsp:cNvSpPr/>
      </dsp:nvSpPr>
      <dsp:spPr>
        <a:xfrm>
          <a:off x="414151" y="1953623"/>
          <a:ext cx="2511330" cy="251133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err="1" smtClean="0">
              <a:solidFill>
                <a:schemeClr val="tx1"/>
              </a:solidFill>
            </a:rPr>
            <a:t>CustomEvent</a:t>
          </a:r>
          <a:r>
            <a:rPr lang="ru-RU" sz="3100" kern="1200" dirty="0" smtClean="0">
              <a:solidFill>
                <a:schemeClr val="tx1"/>
              </a:solidFill>
            </a:rPr>
            <a:t> 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487705" y="2027177"/>
        <a:ext cx="2364222" cy="2364222"/>
      </dsp:txXfrm>
    </dsp:sp>
    <dsp:sp modelId="{3CC446DF-E91F-4991-872B-CBCB5BA04A16}">
      <dsp:nvSpPr>
        <dsp:cNvPr id="0" name=""/>
        <dsp:cNvSpPr/>
      </dsp:nvSpPr>
      <dsp:spPr>
        <a:xfrm rot="62402">
          <a:off x="3000359" y="1436740"/>
          <a:ext cx="483817" cy="6034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/>
        </a:p>
      </dsp:txBody>
      <dsp:txXfrm>
        <a:off x="3000371" y="1556110"/>
        <a:ext cx="338672" cy="362063"/>
      </dsp:txXfrm>
    </dsp:sp>
    <dsp:sp modelId="{3E3FCEE6-2AA8-43A7-BC42-BDCF680F2FC9}">
      <dsp:nvSpPr>
        <dsp:cNvPr id="0" name=""/>
        <dsp:cNvSpPr/>
      </dsp:nvSpPr>
      <dsp:spPr>
        <a:xfrm>
          <a:off x="3898769" y="517507"/>
          <a:ext cx="2511330" cy="25113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C7B92-A357-477E-9B4E-24E16FA0B4ED}">
      <dsp:nvSpPr>
        <dsp:cNvPr id="0" name=""/>
        <dsp:cNvSpPr/>
      </dsp:nvSpPr>
      <dsp:spPr>
        <a:xfrm>
          <a:off x="4307590" y="2024305"/>
          <a:ext cx="2511330" cy="25113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dirty="0" smtClean="0">
              <a:solidFill>
                <a:schemeClr val="tx1"/>
              </a:solidFill>
            </a:rPr>
            <a:t>browser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dirty="0" smtClean="0">
              <a:solidFill>
                <a:schemeClr val="tx1"/>
              </a:solidFill>
            </a:rPr>
            <a:t>runtime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dirty="0" err="1" smtClean="0">
              <a:solidFill>
                <a:schemeClr val="tx1"/>
              </a:solidFill>
            </a:rPr>
            <a:t>sendMessage</a:t>
          </a:r>
          <a:endParaRPr lang="ru-RU" sz="3000" kern="1200" baseline="0" dirty="0">
            <a:solidFill>
              <a:schemeClr val="tx1"/>
            </a:solidFill>
          </a:endParaRPr>
        </a:p>
      </dsp:txBody>
      <dsp:txXfrm>
        <a:off x="4381144" y="2097859"/>
        <a:ext cx="2364222" cy="2364222"/>
      </dsp:txXfrm>
    </dsp:sp>
    <dsp:sp modelId="{7801DDEB-0EBD-44CA-8860-F42CEE9B421F}">
      <dsp:nvSpPr>
        <dsp:cNvPr id="0" name=""/>
        <dsp:cNvSpPr/>
      </dsp:nvSpPr>
      <dsp:spPr>
        <a:xfrm>
          <a:off x="6893837" y="1471453"/>
          <a:ext cx="483737" cy="6034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500" kern="1200"/>
        </a:p>
      </dsp:txBody>
      <dsp:txXfrm>
        <a:off x="6893837" y="1592140"/>
        <a:ext cx="338616" cy="362063"/>
      </dsp:txXfrm>
    </dsp:sp>
    <dsp:sp modelId="{214547BD-B46F-4C23-AD98-2EFF7C0C9234}">
      <dsp:nvSpPr>
        <dsp:cNvPr id="0" name=""/>
        <dsp:cNvSpPr/>
      </dsp:nvSpPr>
      <dsp:spPr>
        <a:xfrm>
          <a:off x="7792207" y="517507"/>
          <a:ext cx="2511330" cy="2511330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78828-1A8B-41E2-B3D7-40C5458D15F6}">
      <dsp:nvSpPr>
        <dsp:cNvPr id="0" name=""/>
        <dsp:cNvSpPr/>
      </dsp:nvSpPr>
      <dsp:spPr>
        <a:xfrm>
          <a:off x="8201028" y="2018052"/>
          <a:ext cx="2511330" cy="2511330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baseline="0" dirty="0" smtClean="0">
              <a:solidFill>
                <a:schemeClr val="tx1"/>
              </a:solidFill>
            </a:rPr>
            <a:t>browser r</a:t>
          </a:r>
          <a:r>
            <a:rPr lang="en-US" sz="3100" b="0" kern="1200" dirty="0" smtClean="0">
              <a:solidFill>
                <a:schemeClr val="tx1"/>
              </a:solidFill>
            </a:rPr>
            <a:t>untime </a:t>
          </a:r>
          <a:r>
            <a:rPr lang="en-US" sz="3100" b="0" kern="1200" dirty="0" err="1" smtClean="0">
              <a:solidFill>
                <a:schemeClr val="tx1"/>
              </a:solidFill>
            </a:rPr>
            <a:t>onMessage</a:t>
          </a:r>
          <a:endParaRPr lang="ru-RU" sz="3100" kern="1200" dirty="0">
            <a:solidFill>
              <a:schemeClr val="tx1"/>
            </a:solidFill>
          </a:endParaRPr>
        </a:p>
      </dsp:txBody>
      <dsp:txXfrm>
        <a:off x="8274582" y="2091606"/>
        <a:ext cx="2364222" cy="23642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7B46-C60E-4E43-BA6A-9D4A45C1B470}">
      <dsp:nvSpPr>
        <dsp:cNvPr id="0" name=""/>
        <dsp:cNvSpPr/>
      </dsp:nvSpPr>
      <dsp:spPr>
        <a:xfrm>
          <a:off x="73067" y="154126"/>
          <a:ext cx="2314644" cy="2609840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500" kern="1200" dirty="0" smtClean="0"/>
            <a:t>Сервер</a:t>
          </a:r>
          <a:endParaRPr lang="ru-RU" sz="3500" kern="1200" dirty="0"/>
        </a:p>
      </dsp:txBody>
      <dsp:txXfrm>
        <a:off x="186059" y="267118"/>
        <a:ext cx="2088660" cy="2383856"/>
      </dsp:txXfrm>
    </dsp:sp>
    <dsp:sp modelId="{2C0B10F9-2A94-4380-A9B5-68D45A47698C}">
      <dsp:nvSpPr>
        <dsp:cNvPr id="0" name=""/>
        <dsp:cNvSpPr/>
      </dsp:nvSpPr>
      <dsp:spPr>
        <a:xfrm rot="2267212">
          <a:off x="2241271" y="2784211"/>
          <a:ext cx="13966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6637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7223A-007B-4BAF-9418-710EC04D6CC8}">
      <dsp:nvSpPr>
        <dsp:cNvPr id="0" name=""/>
        <dsp:cNvSpPr/>
      </dsp:nvSpPr>
      <dsp:spPr>
        <a:xfrm>
          <a:off x="3156035" y="3212089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Клиент сегодня</a:t>
          </a:r>
          <a:endParaRPr lang="ru-RU" sz="3000" kern="1200" dirty="0"/>
        </a:p>
      </dsp:txBody>
      <dsp:txXfrm>
        <a:off x="3209670" y="3265724"/>
        <a:ext cx="1980728" cy="991451"/>
      </dsp:txXfrm>
    </dsp:sp>
    <dsp:sp modelId="{908B0368-1347-4981-849B-372D63DA8209}">
      <dsp:nvSpPr>
        <dsp:cNvPr id="0" name=""/>
        <dsp:cNvSpPr/>
      </dsp:nvSpPr>
      <dsp:spPr>
        <a:xfrm rot="21378173">
          <a:off x="2383242" y="1245785"/>
          <a:ext cx="4295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95132" y="0"/>
              </a:lnTo>
            </a:path>
          </a:pathLst>
        </a:custGeom>
        <a:noFill/>
        <a:ln w="508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C6B7D-8CEC-4DB3-8F22-AB819D8DAA18}">
      <dsp:nvSpPr>
        <dsp:cNvPr id="0" name=""/>
        <dsp:cNvSpPr/>
      </dsp:nvSpPr>
      <dsp:spPr>
        <a:xfrm>
          <a:off x="6673905" y="490485"/>
          <a:ext cx="2087998" cy="1098721"/>
        </a:xfrm>
        <a:prstGeom prst="round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4000"/>
                <a:satMod val="103000"/>
                <a:lumMod val="102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hade val="100000"/>
                <a:satMod val="110000"/>
                <a:lumMod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000" kern="1200" dirty="0" smtClean="0"/>
            <a:t>Клиент вчера</a:t>
          </a:r>
          <a:endParaRPr lang="ru-RU" sz="3000" kern="1200" dirty="0"/>
        </a:p>
      </dsp:txBody>
      <dsp:txXfrm>
        <a:off x="6727540" y="544120"/>
        <a:ext cx="1980728" cy="991451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24.11.2017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24.11.2017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2.png"/><Relationship Id="rId17" Type="http://schemas.openxmlformats.org/officeDocument/2006/relationships/image" Target="../media/image8.png"/><Relationship Id="rId2" Type="http://schemas.openxmlformats.org/officeDocument/2006/relationships/diagramData" Target="../diagrams/data14.xml"/><Relationship Id="rId16" Type="http://schemas.openxmlformats.org/officeDocument/2006/relationships/image" Target="../media/image1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image" Target="../media/image14.png"/><Relationship Id="rId10" Type="http://schemas.openxmlformats.org/officeDocument/2006/relationships/diagramColors" Target="../diagrams/colors15.xml"/><Relationship Id="rId19" Type="http://schemas.openxmlformats.org/officeDocument/2006/relationships/image" Target="../media/image27.png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12.png"/><Relationship Id="rId18" Type="http://schemas.openxmlformats.org/officeDocument/2006/relationships/image" Target="../media/image26.png"/><Relationship Id="rId3" Type="http://schemas.openxmlformats.org/officeDocument/2006/relationships/diagramLayout" Target="../diagrams/layout16.xml"/><Relationship Id="rId21" Type="http://schemas.openxmlformats.org/officeDocument/2006/relationships/image" Target="../media/image29.png"/><Relationship Id="rId7" Type="http://schemas.openxmlformats.org/officeDocument/2006/relationships/diagramData" Target="../diagrams/data17.xml"/><Relationship Id="rId12" Type="http://schemas.openxmlformats.org/officeDocument/2006/relationships/image" Target="../media/image2.png"/><Relationship Id="rId17" Type="http://schemas.openxmlformats.org/officeDocument/2006/relationships/image" Target="../media/image8.png"/><Relationship Id="rId2" Type="http://schemas.openxmlformats.org/officeDocument/2006/relationships/diagramData" Target="../diagrams/data16.xml"/><Relationship Id="rId16" Type="http://schemas.openxmlformats.org/officeDocument/2006/relationships/image" Target="../media/image1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image" Target="../media/image14.png"/><Relationship Id="rId10" Type="http://schemas.openxmlformats.org/officeDocument/2006/relationships/diagramColors" Target="../diagrams/colors17.xml"/><Relationship Id="rId19" Type="http://schemas.openxmlformats.org/officeDocument/2006/relationships/image" Target="../media/image27.png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5" Type="http://schemas.openxmlformats.org/officeDocument/2006/relationships/image" Target="../media/image32.png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image" Target="../media/image33.png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image" Target="../media/image3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image" Target="../media/image28.png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13" Type="http://schemas.openxmlformats.org/officeDocument/2006/relationships/diagramLayout" Target="../diagrams/layout24.xml"/><Relationship Id="rId18" Type="http://schemas.openxmlformats.org/officeDocument/2006/relationships/image" Target="../media/image35.png"/><Relationship Id="rId3" Type="http://schemas.openxmlformats.org/officeDocument/2006/relationships/diagramLayout" Target="../diagrams/layout22.xml"/><Relationship Id="rId21" Type="http://schemas.openxmlformats.org/officeDocument/2006/relationships/image" Target="../media/image2.png"/><Relationship Id="rId7" Type="http://schemas.openxmlformats.org/officeDocument/2006/relationships/diagramData" Target="../diagrams/data23.xml"/><Relationship Id="rId12" Type="http://schemas.openxmlformats.org/officeDocument/2006/relationships/diagramData" Target="../diagrams/data24.xml"/><Relationship Id="rId17" Type="http://schemas.openxmlformats.org/officeDocument/2006/relationships/image" Target="../media/image34.png"/><Relationship Id="rId2" Type="http://schemas.openxmlformats.org/officeDocument/2006/relationships/diagramData" Target="../diagrams/data22.xml"/><Relationship Id="rId16" Type="http://schemas.microsoft.com/office/2007/relationships/diagramDrawing" Target="../diagrams/drawing24.xm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5" Type="http://schemas.openxmlformats.org/officeDocument/2006/relationships/diagramColors" Target="../diagrams/colors24.xml"/><Relationship Id="rId10" Type="http://schemas.openxmlformats.org/officeDocument/2006/relationships/diagramColors" Target="../diagrams/colors23.xml"/><Relationship Id="rId19" Type="http://schemas.openxmlformats.org/officeDocument/2006/relationships/image" Target="../media/image36.png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Relationship Id="rId14" Type="http://schemas.openxmlformats.org/officeDocument/2006/relationships/diagramQuickStyle" Target="../diagrams/quickStyle24.xml"/><Relationship Id="rId2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diagramLayout" Target="../diagrams/layout27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diagramData" Target="../diagrams/data27.xml"/><Relationship Id="rId17" Type="http://schemas.openxmlformats.org/officeDocument/2006/relationships/image" Target="../media/image33.png"/><Relationship Id="rId2" Type="http://schemas.openxmlformats.org/officeDocument/2006/relationships/diagramData" Target="../diagrams/data25.xml"/><Relationship Id="rId16" Type="http://schemas.microsoft.com/office/2007/relationships/diagramDrawing" Target="../diagrams/drawing2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5" Type="http://schemas.openxmlformats.org/officeDocument/2006/relationships/diagramColors" Target="../diagrams/colors27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diagramQuickStyle" Target="../diagrams/quickStyle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13" Type="http://schemas.openxmlformats.org/officeDocument/2006/relationships/diagramLayout" Target="../diagrams/layout30.xml"/><Relationship Id="rId18" Type="http://schemas.openxmlformats.org/officeDocument/2006/relationships/image" Target="../media/image38.png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diagramData" Target="../diagrams/data30.xml"/><Relationship Id="rId17" Type="http://schemas.openxmlformats.org/officeDocument/2006/relationships/image" Target="../media/image2.png"/><Relationship Id="rId2" Type="http://schemas.openxmlformats.org/officeDocument/2006/relationships/diagramData" Target="../diagrams/data28.xml"/><Relationship Id="rId16" Type="http://schemas.microsoft.com/office/2007/relationships/diagramDrawing" Target="../diagrams/drawing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5" Type="http://schemas.openxmlformats.org/officeDocument/2006/relationships/diagramColors" Target="../diagrams/colors30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Relationship Id="rId14" Type="http://schemas.openxmlformats.org/officeDocument/2006/relationships/diagramQuickStyle" Target="../diagrams/quickStyle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13" Type="http://schemas.openxmlformats.org/officeDocument/2006/relationships/diagramLayout" Target="../diagrams/layout33.xml"/><Relationship Id="rId18" Type="http://schemas.openxmlformats.org/officeDocument/2006/relationships/image" Target="../media/image39.png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2.xml"/><Relationship Id="rId12" Type="http://schemas.openxmlformats.org/officeDocument/2006/relationships/diagramData" Target="../diagrams/data33.xml"/><Relationship Id="rId17" Type="http://schemas.openxmlformats.org/officeDocument/2006/relationships/image" Target="../media/image2.png"/><Relationship Id="rId2" Type="http://schemas.openxmlformats.org/officeDocument/2006/relationships/diagramData" Target="../diagrams/data31.xml"/><Relationship Id="rId16" Type="http://schemas.microsoft.com/office/2007/relationships/diagramDrawing" Target="../diagrams/drawing3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5" Type="http://schemas.openxmlformats.org/officeDocument/2006/relationships/diagramColors" Target="../diagrams/colors31.xml"/><Relationship Id="rId15" Type="http://schemas.openxmlformats.org/officeDocument/2006/relationships/diagramColors" Target="../diagrams/colors33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Relationship Id="rId14" Type="http://schemas.openxmlformats.org/officeDocument/2006/relationships/diagramQuickStyle" Target="../diagrams/quickStyle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13" Type="http://schemas.openxmlformats.org/officeDocument/2006/relationships/diagramLayout" Target="../diagrams/layout36.xml"/><Relationship Id="rId18" Type="http://schemas.openxmlformats.org/officeDocument/2006/relationships/image" Target="../media/image40.png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diagramData" Target="../diagrams/data36.xml"/><Relationship Id="rId17" Type="http://schemas.openxmlformats.org/officeDocument/2006/relationships/image" Target="../media/image2.png"/><Relationship Id="rId2" Type="http://schemas.openxmlformats.org/officeDocument/2006/relationships/diagramData" Target="../diagrams/data34.xml"/><Relationship Id="rId16" Type="http://schemas.microsoft.com/office/2007/relationships/diagramDrawing" Target="../diagrams/drawing36.xm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5" Type="http://schemas.openxmlformats.org/officeDocument/2006/relationships/diagramColors" Target="../diagrams/colors36.xml"/><Relationship Id="rId10" Type="http://schemas.openxmlformats.org/officeDocument/2006/relationships/diagramColors" Target="../diagrams/colors35.xml"/><Relationship Id="rId19" Type="http://schemas.openxmlformats.org/officeDocument/2006/relationships/image" Target="../media/image41.png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Relationship Id="rId14" Type="http://schemas.openxmlformats.org/officeDocument/2006/relationships/diagramQuickStyle" Target="../diagrams/quickStyle3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8.xml"/><Relationship Id="rId13" Type="http://schemas.openxmlformats.org/officeDocument/2006/relationships/diagramLayout" Target="../diagrams/layout39.xml"/><Relationship Id="rId18" Type="http://schemas.openxmlformats.org/officeDocument/2006/relationships/image" Target="../media/image11.png"/><Relationship Id="rId3" Type="http://schemas.openxmlformats.org/officeDocument/2006/relationships/diagramLayout" Target="../diagrams/layout37.xml"/><Relationship Id="rId21" Type="http://schemas.openxmlformats.org/officeDocument/2006/relationships/image" Target="../media/image8.png"/><Relationship Id="rId7" Type="http://schemas.openxmlformats.org/officeDocument/2006/relationships/diagramData" Target="../diagrams/data38.xml"/><Relationship Id="rId12" Type="http://schemas.openxmlformats.org/officeDocument/2006/relationships/diagramData" Target="../diagrams/data39.xml"/><Relationship Id="rId17" Type="http://schemas.openxmlformats.org/officeDocument/2006/relationships/image" Target="../media/image33.png"/><Relationship Id="rId2" Type="http://schemas.openxmlformats.org/officeDocument/2006/relationships/diagramData" Target="../diagrams/data37.xml"/><Relationship Id="rId16" Type="http://schemas.microsoft.com/office/2007/relationships/diagramDrawing" Target="../diagrams/drawing39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7.xml"/><Relationship Id="rId11" Type="http://schemas.microsoft.com/office/2007/relationships/diagramDrawing" Target="../diagrams/drawing38.xml"/><Relationship Id="rId5" Type="http://schemas.openxmlformats.org/officeDocument/2006/relationships/diagramColors" Target="../diagrams/colors37.xml"/><Relationship Id="rId15" Type="http://schemas.openxmlformats.org/officeDocument/2006/relationships/diagramColors" Target="../diagrams/colors39.xml"/><Relationship Id="rId10" Type="http://schemas.openxmlformats.org/officeDocument/2006/relationships/diagramColors" Target="../diagrams/colors38.xml"/><Relationship Id="rId19" Type="http://schemas.openxmlformats.org/officeDocument/2006/relationships/image" Target="../media/image31.png"/><Relationship Id="rId4" Type="http://schemas.openxmlformats.org/officeDocument/2006/relationships/diagramQuickStyle" Target="../diagrams/quickStyle37.xml"/><Relationship Id="rId9" Type="http://schemas.openxmlformats.org/officeDocument/2006/relationships/diagramQuickStyle" Target="../diagrams/quickStyle38.xml"/><Relationship Id="rId14" Type="http://schemas.openxmlformats.org/officeDocument/2006/relationships/diagramQuickStyle" Target="../diagrams/quickStyle3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13" Type="http://schemas.openxmlformats.org/officeDocument/2006/relationships/diagramLayout" Target="../diagrams/layout42.xml"/><Relationship Id="rId18" Type="http://schemas.openxmlformats.org/officeDocument/2006/relationships/image" Target="../media/image31.png"/><Relationship Id="rId3" Type="http://schemas.openxmlformats.org/officeDocument/2006/relationships/diagramLayout" Target="../diagrams/layout40.xml"/><Relationship Id="rId21" Type="http://schemas.openxmlformats.org/officeDocument/2006/relationships/image" Target="../media/image43.png"/><Relationship Id="rId7" Type="http://schemas.openxmlformats.org/officeDocument/2006/relationships/diagramData" Target="../diagrams/data41.xml"/><Relationship Id="rId12" Type="http://schemas.openxmlformats.org/officeDocument/2006/relationships/diagramData" Target="../diagrams/data42.xml"/><Relationship Id="rId17" Type="http://schemas.openxmlformats.org/officeDocument/2006/relationships/image" Target="../media/image33.png"/><Relationship Id="rId2" Type="http://schemas.openxmlformats.org/officeDocument/2006/relationships/diagramData" Target="../diagrams/data40.xml"/><Relationship Id="rId16" Type="http://schemas.microsoft.com/office/2007/relationships/diagramDrawing" Target="../diagrams/drawing42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0.xml"/><Relationship Id="rId11" Type="http://schemas.microsoft.com/office/2007/relationships/diagramDrawing" Target="../diagrams/drawing41.xml"/><Relationship Id="rId5" Type="http://schemas.openxmlformats.org/officeDocument/2006/relationships/diagramColors" Target="../diagrams/colors40.xml"/><Relationship Id="rId15" Type="http://schemas.openxmlformats.org/officeDocument/2006/relationships/diagramColors" Target="../diagrams/colors42.xml"/><Relationship Id="rId10" Type="http://schemas.openxmlformats.org/officeDocument/2006/relationships/diagramColors" Target="../diagrams/colors41.xml"/><Relationship Id="rId19" Type="http://schemas.openxmlformats.org/officeDocument/2006/relationships/image" Target="../media/image2.png"/><Relationship Id="rId4" Type="http://schemas.openxmlformats.org/officeDocument/2006/relationships/diagramQuickStyle" Target="../diagrams/quickStyle40.xml"/><Relationship Id="rId9" Type="http://schemas.openxmlformats.org/officeDocument/2006/relationships/diagramQuickStyle" Target="../diagrams/quickStyle41.xml"/><Relationship Id="rId14" Type="http://schemas.openxmlformats.org/officeDocument/2006/relationships/diagramQuickStyle" Target="../diagrams/quickStyle42.xml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13" Type="http://schemas.openxmlformats.org/officeDocument/2006/relationships/diagramLayout" Target="../diagrams/layout45.xml"/><Relationship Id="rId18" Type="http://schemas.openxmlformats.org/officeDocument/2006/relationships/image" Target="../media/image46.png"/><Relationship Id="rId3" Type="http://schemas.openxmlformats.org/officeDocument/2006/relationships/diagramLayout" Target="../diagrams/layout43.xml"/><Relationship Id="rId21" Type="http://schemas.openxmlformats.org/officeDocument/2006/relationships/image" Target="../media/image43.png"/><Relationship Id="rId7" Type="http://schemas.openxmlformats.org/officeDocument/2006/relationships/diagramData" Target="../diagrams/data44.xml"/><Relationship Id="rId12" Type="http://schemas.openxmlformats.org/officeDocument/2006/relationships/diagramData" Target="../diagrams/data45.xml"/><Relationship Id="rId17" Type="http://schemas.openxmlformats.org/officeDocument/2006/relationships/image" Target="../media/image45.png"/><Relationship Id="rId2" Type="http://schemas.openxmlformats.org/officeDocument/2006/relationships/diagramData" Target="../diagrams/data43.xml"/><Relationship Id="rId16" Type="http://schemas.microsoft.com/office/2007/relationships/diagramDrawing" Target="../diagrams/drawing45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5" Type="http://schemas.openxmlformats.org/officeDocument/2006/relationships/diagramColors" Target="../diagrams/colors43.xml"/><Relationship Id="rId15" Type="http://schemas.openxmlformats.org/officeDocument/2006/relationships/diagramColors" Target="../diagrams/colors45.xml"/><Relationship Id="rId10" Type="http://schemas.openxmlformats.org/officeDocument/2006/relationships/diagramColors" Target="../diagrams/colors44.xml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Relationship Id="rId14" Type="http://schemas.openxmlformats.org/officeDocument/2006/relationships/diagramQuickStyle" Target="../diagrams/quickStyle4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7.xml"/><Relationship Id="rId13" Type="http://schemas.openxmlformats.org/officeDocument/2006/relationships/diagramLayout" Target="../diagrams/layout48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46.xml"/><Relationship Id="rId21" Type="http://schemas.openxmlformats.org/officeDocument/2006/relationships/image" Target="../media/image48.png"/><Relationship Id="rId7" Type="http://schemas.openxmlformats.org/officeDocument/2006/relationships/diagramData" Target="../diagrams/data47.xml"/><Relationship Id="rId12" Type="http://schemas.openxmlformats.org/officeDocument/2006/relationships/diagramData" Target="../diagrams/data48.xml"/><Relationship Id="rId17" Type="http://schemas.openxmlformats.org/officeDocument/2006/relationships/image" Target="../media/image33.png"/><Relationship Id="rId2" Type="http://schemas.openxmlformats.org/officeDocument/2006/relationships/diagramData" Target="../diagrams/data46.xml"/><Relationship Id="rId16" Type="http://schemas.microsoft.com/office/2007/relationships/diagramDrawing" Target="../diagrams/drawing48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6.xml"/><Relationship Id="rId11" Type="http://schemas.microsoft.com/office/2007/relationships/diagramDrawing" Target="../diagrams/drawing47.xml"/><Relationship Id="rId5" Type="http://schemas.openxmlformats.org/officeDocument/2006/relationships/diagramColors" Target="../diagrams/colors46.xml"/><Relationship Id="rId15" Type="http://schemas.openxmlformats.org/officeDocument/2006/relationships/diagramColors" Target="../diagrams/colors48.xml"/><Relationship Id="rId10" Type="http://schemas.openxmlformats.org/officeDocument/2006/relationships/diagramColors" Target="../diagrams/colors47.xml"/><Relationship Id="rId19" Type="http://schemas.openxmlformats.org/officeDocument/2006/relationships/image" Target="../media/image47.png"/><Relationship Id="rId4" Type="http://schemas.openxmlformats.org/officeDocument/2006/relationships/diagramQuickStyle" Target="../diagrams/quickStyle46.xml"/><Relationship Id="rId9" Type="http://schemas.openxmlformats.org/officeDocument/2006/relationships/diagramQuickStyle" Target="../diagrams/quickStyle47.xml"/><Relationship Id="rId14" Type="http://schemas.openxmlformats.org/officeDocument/2006/relationships/diagramQuickStyle" Target="../diagrams/quickStyle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13" Type="http://schemas.openxmlformats.org/officeDocument/2006/relationships/diagramLayout" Target="../diagrams/layout51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49.xml"/><Relationship Id="rId7" Type="http://schemas.openxmlformats.org/officeDocument/2006/relationships/diagramData" Target="../diagrams/data50.xml"/><Relationship Id="rId12" Type="http://schemas.openxmlformats.org/officeDocument/2006/relationships/diagramData" Target="../diagrams/data51.xml"/><Relationship Id="rId17" Type="http://schemas.openxmlformats.org/officeDocument/2006/relationships/image" Target="../media/image46.png"/><Relationship Id="rId2" Type="http://schemas.openxmlformats.org/officeDocument/2006/relationships/diagramData" Target="../diagrams/data49.xml"/><Relationship Id="rId16" Type="http://schemas.microsoft.com/office/2007/relationships/diagramDrawing" Target="../diagrams/drawing5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5" Type="http://schemas.openxmlformats.org/officeDocument/2006/relationships/diagramColors" Target="../diagrams/colors51.xml"/><Relationship Id="rId10" Type="http://schemas.openxmlformats.org/officeDocument/2006/relationships/diagramColors" Target="../diagrams/colors50.xml"/><Relationship Id="rId19" Type="http://schemas.openxmlformats.org/officeDocument/2006/relationships/image" Target="../media/image49.png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Relationship Id="rId14" Type="http://schemas.openxmlformats.org/officeDocument/2006/relationships/diagramQuickStyle" Target="../diagrams/quickStyle5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13" Type="http://schemas.openxmlformats.org/officeDocument/2006/relationships/diagramLayout" Target="../diagrams/layout54.xml"/><Relationship Id="rId18" Type="http://schemas.openxmlformats.org/officeDocument/2006/relationships/diagramLayout" Target="../diagrams/layout55.xml"/><Relationship Id="rId3" Type="http://schemas.openxmlformats.org/officeDocument/2006/relationships/diagramLayout" Target="../diagrams/layout52.xml"/><Relationship Id="rId21" Type="http://schemas.microsoft.com/office/2007/relationships/diagramDrawing" Target="../diagrams/drawing55.xml"/><Relationship Id="rId7" Type="http://schemas.openxmlformats.org/officeDocument/2006/relationships/diagramData" Target="../diagrams/data53.xml"/><Relationship Id="rId12" Type="http://schemas.openxmlformats.org/officeDocument/2006/relationships/diagramData" Target="../diagrams/data54.xml"/><Relationship Id="rId17" Type="http://schemas.openxmlformats.org/officeDocument/2006/relationships/diagramData" Target="../diagrams/data55.xml"/><Relationship Id="rId25" Type="http://schemas.openxmlformats.org/officeDocument/2006/relationships/image" Target="../media/image43.png"/><Relationship Id="rId2" Type="http://schemas.openxmlformats.org/officeDocument/2006/relationships/diagramData" Target="../diagrams/data52.xml"/><Relationship Id="rId16" Type="http://schemas.microsoft.com/office/2007/relationships/diagramDrawing" Target="../diagrams/drawing54.xml"/><Relationship Id="rId20" Type="http://schemas.openxmlformats.org/officeDocument/2006/relationships/diagramColors" Target="../diagrams/colors5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24" Type="http://schemas.openxmlformats.org/officeDocument/2006/relationships/image" Target="../media/image2.png"/><Relationship Id="rId5" Type="http://schemas.openxmlformats.org/officeDocument/2006/relationships/diagramColors" Target="../diagrams/colors52.xml"/><Relationship Id="rId15" Type="http://schemas.openxmlformats.org/officeDocument/2006/relationships/diagramColors" Target="../diagrams/colors54.xml"/><Relationship Id="rId23" Type="http://schemas.openxmlformats.org/officeDocument/2006/relationships/image" Target="../media/image46.png"/><Relationship Id="rId10" Type="http://schemas.openxmlformats.org/officeDocument/2006/relationships/diagramColors" Target="../diagrams/colors53.xml"/><Relationship Id="rId19" Type="http://schemas.openxmlformats.org/officeDocument/2006/relationships/diagramQuickStyle" Target="../diagrams/quickStyle55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Relationship Id="rId14" Type="http://schemas.openxmlformats.org/officeDocument/2006/relationships/diagramQuickStyle" Target="../diagrams/quickStyle54.xml"/><Relationship Id="rId2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7.xml"/><Relationship Id="rId13" Type="http://schemas.openxmlformats.org/officeDocument/2006/relationships/diagramLayout" Target="../diagrams/layout58.xml"/><Relationship Id="rId18" Type="http://schemas.openxmlformats.org/officeDocument/2006/relationships/diagramLayout" Target="../diagrams/layout59.xml"/><Relationship Id="rId3" Type="http://schemas.openxmlformats.org/officeDocument/2006/relationships/diagramLayout" Target="../diagrams/layout56.xml"/><Relationship Id="rId21" Type="http://schemas.microsoft.com/office/2007/relationships/diagramDrawing" Target="../diagrams/drawing59.xml"/><Relationship Id="rId7" Type="http://schemas.openxmlformats.org/officeDocument/2006/relationships/diagramData" Target="../diagrams/data57.xml"/><Relationship Id="rId12" Type="http://schemas.openxmlformats.org/officeDocument/2006/relationships/diagramData" Target="../diagrams/data58.xml"/><Relationship Id="rId17" Type="http://schemas.openxmlformats.org/officeDocument/2006/relationships/diagramData" Target="../diagrams/data59.xml"/><Relationship Id="rId25" Type="http://schemas.openxmlformats.org/officeDocument/2006/relationships/image" Target="../media/image43.png"/><Relationship Id="rId2" Type="http://schemas.openxmlformats.org/officeDocument/2006/relationships/diagramData" Target="../diagrams/data56.xml"/><Relationship Id="rId16" Type="http://schemas.microsoft.com/office/2007/relationships/diagramDrawing" Target="../diagrams/drawing58.xml"/><Relationship Id="rId20" Type="http://schemas.openxmlformats.org/officeDocument/2006/relationships/diagramColors" Target="../diagrams/colors5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6.xml"/><Relationship Id="rId11" Type="http://schemas.microsoft.com/office/2007/relationships/diagramDrawing" Target="../diagrams/drawing57.xml"/><Relationship Id="rId24" Type="http://schemas.openxmlformats.org/officeDocument/2006/relationships/image" Target="../media/image2.png"/><Relationship Id="rId5" Type="http://schemas.openxmlformats.org/officeDocument/2006/relationships/diagramColors" Target="../diagrams/colors56.xml"/><Relationship Id="rId15" Type="http://schemas.openxmlformats.org/officeDocument/2006/relationships/diagramColors" Target="../diagrams/colors58.xml"/><Relationship Id="rId23" Type="http://schemas.openxmlformats.org/officeDocument/2006/relationships/image" Target="../media/image33.png"/><Relationship Id="rId10" Type="http://schemas.openxmlformats.org/officeDocument/2006/relationships/diagramColors" Target="../diagrams/colors57.xml"/><Relationship Id="rId19" Type="http://schemas.openxmlformats.org/officeDocument/2006/relationships/diagramQuickStyle" Target="../diagrams/quickStyle59.xml"/><Relationship Id="rId4" Type="http://schemas.openxmlformats.org/officeDocument/2006/relationships/diagramQuickStyle" Target="../diagrams/quickStyle56.xml"/><Relationship Id="rId9" Type="http://schemas.openxmlformats.org/officeDocument/2006/relationships/diagramQuickStyle" Target="../diagrams/quickStyle57.xml"/><Relationship Id="rId14" Type="http://schemas.openxmlformats.org/officeDocument/2006/relationships/diagramQuickStyle" Target="../diagrams/quickStyle58.xml"/><Relationship Id="rId2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diagramLayout" Target="../diagrams/layout62.xml"/><Relationship Id="rId18" Type="http://schemas.openxmlformats.org/officeDocument/2006/relationships/image" Target="../media/image50.png"/><Relationship Id="rId3" Type="http://schemas.openxmlformats.org/officeDocument/2006/relationships/diagramLayout" Target="../diagrams/layout60.xml"/><Relationship Id="rId21" Type="http://schemas.openxmlformats.org/officeDocument/2006/relationships/image" Target="../media/image2.png"/><Relationship Id="rId7" Type="http://schemas.openxmlformats.org/officeDocument/2006/relationships/diagramData" Target="../diagrams/data61.xml"/><Relationship Id="rId12" Type="http://schemas.openxmlformats.org/officeDocument/2006/relationships/diagramData" Target="../diagrams/data62.xml"/><Relationship Id="rId17" Type="http://schemas.openxmlformats.org/officeDocument/2006/relationships/image" Target="../media/image16.png"/><Relationship Id="rId2" Type="http://schemas.openxmlformats.org/officeDocument/2006/relationships/diagramData" Target="../diagrams/data60.xml"/><Relationship Id="rId16" Type="http://schemas.microsoft.com/office/2007/relationships/diagramDrawing" Target="../diagrams/drawing62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5" Type="http://schemas.openxmlformats.org/officeDocument/2006/relationships/diagramColors" Target="../diagrams/colors62.xml"/><Relationship Id="rId10" Type="http://schemas.openxmlformats.org/officeDocument/2006/relationships/diagramColors" Target="../diagrams/colors61.xml"/><Relationship Id="rId19" Type="http://schemas.openxmlformats.org/officeDocument/2006/relationships/image" Target="../media/image17.png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Relationship Id="rId14" Type="http://schemas.openxmlformats.org/officeDocument/2006/relationships/diagramQuickStyle" Target="../diagrams/quickStyle62.xml"/><Relationship Id="rId2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13" Type="http://schemas.openxmlformats.org/officeDocument/2006/relationships/diagramLayout" Target="../diagrams/layout65.xml"/><Relationship Id="rId18" Type="http://schemas.openxmlformats.org/officeDocument/2006/relationships/image" Target="../media/image28.png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12" Type="http://schemas.openxmlformats.org/officeDocument/2006/relationships/diagramData" Target="../diagrams/data65.xml"/><Relationship Id="rId17" Type="http://schemas.openxmlformats.org/officeDocument/2006/relationships/image" Target="../media/image2.png"/><Relationship Id="rId2" Type="http://schemas.openxmlformats.org/officeDocument/2006/relationships/diagramData" Target="../diagrams/data63.xml"/><Relationship Id="rId16" Type="http://schemas.microsoft.com/office/2007/relationships/diagramDrawing" Target="../diagrams/drawing6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5" Type="http://schemas.openxmlformats.org/officeDocument/2006/relationships/diagramColors" Target="../diagrams/colors65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Relationship Id="rId14" Type="http://schemas.openxmlformats.org/officeDocument/2006/relationships/diagramQuickStyle" Target="../diagrams/quickStyle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7.xml"/><Relationship Id="rId13" Type="http://schemas.openxmlformats.org/officeDocument/2006/relationships/diagramLayout" Target="../diagrams/layout68.xml"/><Relationship Id="rId18" Type="http://schemas.openxmlformats.org/officeDocument/2006/relationships/image" Target="../media/image28.png"/><Relationship Id="rId3" Type="http://schemas.openxmlformats.org/officeDocument/2006/relationships/diagramLayout" Target="../diagrams/layout66.xml"/><Relationship Id="rId7" Type="http://schemas.openxmlformats.org/officeDocument/2006/relationships/diagramData" Target="../diagrams/data67.xml"/><Relationship Id="rId12" Type="http://schemas.openxmlformats.org/officeDocument/2006/relationships/diagramData" Target="../diagrams/data68.xml"/><Relationship Id="rId17" Type="http://schemas.openxmlformats.org/officeDocument/2006/relationships/image" Target="../media/image2.png"/><Relationship Id="rId2" Type="http://schemas.openxmlformats.org/officeDocument/2006/relationships/diagramData" Target="../diagrams/data66.xml"/><Relationship Id="rId16" Type="http://schemas.microsoft.com/office/2007/relationships/diagramDrawing" Target="../diagrams/drawing6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6.xml"/><Relationship Id="rId11" Type="http://schemas.microsoft.com/office/2007/relationships/diagramDrawing" Target="../diagrams/drawing67.xml"/><Relationship Id="rId5" Type="http://schemas.openxmlformats.org/officeDocument/2006/relationships/diagramColors" Target="../diagrams/colors66.xml"/><Relationship Id="rId15" Type="http://schemas.openxmlformats.org/officeDocument/2006/relationships/diagramColors" Target="../diagrams/colors68.xml"/><Relationship Id="rId10" Type="http://schemas.openxmlformats.org/officeDocument/2006/relationships/diagramColors" Target="../diagrams/colors67.xml"/><Relationship Id="rId19" Type="http://schemas.openxmlformats.org/officeDocument/2006/relationships/image" Target="../media/image52.png"/><Relationship Id="rId4" Type="http://schemas.openxmlformats.org/officeDocument/2006/relationships/diagramQuickStyle" Target="../diagrams/quickStyle66.xml"/><Relationship Id="rId9" Type="http://schemas.openxmlformats.org/officeDocument/2006/relationships/diagramQuickStyle" Target="../diagrams/quickStyle67.xml"/><Relationship Id="rId14" Type="http://schemas.openxmlformats.org/officeDocument/2006/relationships/diagramQuickStyle" Target="../diagrams/quickStyle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13" Type="http://schemas.openxmlformats.org/officeDocument/2006/relationships/diagramLayout" Target="../diagrams/layout71.xml"/><Relationship Id="rId18" Type="http://schemas.openxmlformats.org/officeDocument/2006/relationships/image" Target="../media/image54.png"/><Relationship Id="rId3" Type="http://schemas.openxmlformats.org/officeDocument/2006/relationships/diagramLayout" Target="../diagrams/layout69.xml"/><Relationship Id="rId7" Type="http://schemas.openxmlformats.org/officeDocument/2006/relationships/diagramData" Target="../diagrams/data70.xml"/><Relationship Id="rId12" Type="http://schemas.openxmlformats.org/officeDocument/2006/relationships/diagramData" Target="../diagrams/data71.xml"/><Relationship Id="rId17" Type="http://schemas.openxmlformats.org/officeDocument/2006/relationships/image" Target="../media/image53.png"/><Relationship Id="rId2" Type="http://schemas.openxmlformats.org/officeDocument/2006/relationships/diagramData" Target="../diagrams/data69.xml"/><Relationship Id="rId16" Type="http://schemas.microsoft.com/office/2007/relationships/diagramDrawing" Target="../diagrams/drawing7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9.xml"/><Relationship Id="rId11" Type="http://schemas.microsoft.com/office/2007/relationships/diagramDrawing" Target="../diagrams/drawing70.xml"/><Relationship Id="rId5" Type="http://schemas.openxmlformats.org/officeDocument/2006/relationships/diagramColors" Target="../diagrams/colors69.xml"/><Relationship Id="rId15" Type="http://schemas.openxmlformats.org/officeDocument/2006/relationships/diagramColors" Target="../diagrams/colors71.xml"/><Relationship Id="rId10" Type="http://schemas.openxmlformats.org/officeDocument/2006/relationships/diagramColors" Target="../diagrams/colors70.xml"/><Relationship Id="rId19" Type="http://schemas.openxmlformats.org/officeDocument/2006/relationships/image" Target="../media/image55.png"/><Relationship Id="rId4" Type="http://schemas.openxmlformats.org/officeDocument/2006/relationships/diagramQuickStyle" Target="../diagrams/quickStyle69.xml"/><Relationship Id="rId9" Type="http://schemas.openxmlformats.org/officeDocument/2006/relationships/diagramQuickStyle" Target="../diagrams/quickStyle70.xml"/><Relationship Id="rId14" Type="http://schemas.openxmlformats.org/officeDocument/2006/relationships/diagramQuickStyle" Target="../diagrams/quickStyle7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3.xml"/><Relationship Id="rId13" Type="http://schemas.openxmlformats.org/officeDocument/2006/relationships/diagramLayout" Target="../diagrams/layout74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72.xml"/><Relationship Id="rId7" Type="http://schemas.openxmlformats.org/officeDocument/2006/relationships/diagramData" Target="../diagrams/data73.xml"/><Relationship Id="rId12" Type="http://schemas.openxmlformats.org/officeDocument/2006/relationships/diagramData" Target="../diagrams/data74.xml"/><Relationship Id="rId17" Type="http://schemas.openxmlformats.org/officeDocument/2006/relationships/image" Target="../media/image56.png"/><Relationship Id="rId2" Type="http://schemas.openxmlformats.org/officeDocument/2006/relationships/diagramData" Target="../diagrams/data72.xml"/><Relationship Id="rId16" Type="http://schemas.microsoft.com/office/2007/relationships/diagramDrawing" Target="../diagrams/drawing7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2.xml"/><Relationship Id="rId11" Type="http://schemas.microsoft.com/office/2007/relationships/diagramDrawing" Target="../diagrams/drawing73.xml"/><Relationship Id="rId5" Type="http://schemas.openxmlformats.org/officeDocument/2006/relationships/diagramColors" Target="../diagrams/colors72.xml"/><Relationship Id="rId15" Type="http://schemas.openxmlformats.org/officeDocument/2006/relationships/diagramColors" Target="../diagrams/colors74.xml"/><Relationship Id="rId10" Type="http://schemas.openxmlformats.org/officeDocument/2006/relationships/diagramColors" Target="../diagrams/colors73.xml"/><Relationship Id="rId19" Type="http://schemas.openxmlformats.org/officeDocument/2006/relationships/image" Target="../media/image28.png"/><Relationship Id="rId4" Type="http://schemas.openxmlformats.org/officeDocument/2006/relationships/diagramQuickStyle" Target="../diagrams/quickStyle72.xml"/><Relationship Id="rId9" Type="http://schemas.openxmlformats.org/officeDocument/2006/relationships/diagramQuickStyle" Target="../diagrams/quickStyle73.xml"/><Relationship Id="rId14" Type="http://schemas.openxmlformats.org/officeDocument/2006/relationships/diagramQuickStyle" Target="../diagrams/quickStyle7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6.xml"/><Relationship Id="rId13" Type="http://schemas.openxmlformats.org/officeDocument/2006/relationships/diagramLayout" Target="../diagrams/layout77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75.xml"/><Relationship Id="rId7" Type="http://schemas.openxmlformats.org/officeDocument/2006/relationships/diagramData" Target="../diagrams/data76.xml"/><Relationship Id="rId12" Type="http://schemas.openxmlformats.org/officeDocument/2006/relationships/diagramData" Target="../diagrams/data77.xml"/><Relationship Id="rId17" Type="http://schemas.openxmlformats.org/officeDocument/2006/relationships/image" Target="../media/image56.png"/><Relationship Id="rId2" Type="http://schemas.openxmlformats.org/officeDocument/2006/relationships/diagramData" Target="../diagrams/data75.xml"/><Relationship Id="rId16" Type="http://schemas.microsoft.com/office/2007/relationships/diagramDrawing" Target="../diagrams/drawing7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5.xml"/><Relationship Id="rId11" Type="http://schemas.microsoft.com/office/2007/relationships/diagramDrawing" Target="../diagrams/drawing76.xml"/><Relationship Id="rId5" Type="http://schemas.openxmlformats.org/officeDocument/2006/relationships/diagramColors" Target="../diagrams/colors75.xml"/><Relationship Id="rId15" Type="http://schemas.openxmlformats.org/officeDocument/2006/relationships/diagramColors" Target="../diagrams/colors77.xml"/><Relationship Id="rId10" Type="http://schemas.openxmlformats.org/officeDocument/2006/relationships/diagramColors" Target="../diagrams/colors76.xml"/><Relationship Id="rId19" Type="http://schemas.openxmlformats.org/officeDocument/2006/relationships/image" Target="../media/image57.png"/><Relationship Id="rId4" Type="http://schemas.openxmlformats.org/officeDocument/2006/relationships/diagramQuickStyle" Target="../diagrams/quickStyle75.xml"/><Relationship Id="rId9" Type="http://schemas.openxmlformats.org/officeDocument/2006/relationships/diagramQuickStyle" Target="../diagrams/quickStyle76.xml"/><Relationship Id="rId14" Type="http://schemas.openxmlformats.org/officeDocument/2006/relationships/diagramQuickStyle" Target="../diagrams/quickStyle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9.xml"/><Relationship Id="rId13" Type="http://schemas.openxmlformats.org/officeDocument/2006/relationships/diagramLayout" Target="../diagrams/layout80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78.xml"/><Relationship Id="rId7" Type="http://schemas.openxmlformats.org/officeDocument/2006/relationships/diagramData" Target="../diagrams/data79.xml"/><Relationship Id="rId12" Type="http://schemas.openxmlformats.org/officeDocument/2006/relationships/diagramData" Target="../diagrams/data80.xml"/><Relationship Id="rId17" Type="http://schemas.openxmlformats.org/officeDocument/2006/relationships/image" Target="../media/image33.png"/><Relationship Id="rId2" Type="http://schemas.openxmlformats.org/officeDocument/2006/relationships/diagramData" Target="../diagrams/data78.xml"/><Relationship Id="rId16" Type="http://schemas.microsoft.com/office/2007/relationships/diagramDrawing" Target="../diagrams/drawing8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8.xml"/><Relationship Id="rId11" Type="http://schemas.microsoft.com/office/2007/relationships/diagramDrawing" Target="../diagrams/drawing79.xml"/><Relationship Id="rId5" Type="http://schemas.openxmlformats.org/officeDocument/2006/relationships/diagramColors" Target="../diagrams/colors78.xml"/><Relationship Id="rId15" Type="http://schemas.openxmlformats.org/officeDocument/2006/relationships/diagramColors" Target="../diagrams/colors80.xml"/><Relationship Id="rId10" Type="http://schemas.openxmlformats.org/officeDocument/2006/relationships/diagramColors" Target="../diagrams/colors79.xml"/><Relationship Id="rId19" Type="http://schemas.openxmlformats.org/officeDocument/2006/relationships/image" Target="../media/image8.png"/><Relationship Id="rId4" Type="http://schemas.openxmlformats.org/officeDocument/2006/relationships/diagramQuickStyle" Target="../diagrams/quickStyle78.xml"/><Relationship Id="rId9" Type="http://schemas.openxmlformats.org/officeDocument/2006/relationships/diagramQuickStyle" Target="../diagrams/quickStyle79.xml"/><Relationship Id="rId14" Type="http://schemas.openxmlformats.org/officeDocument/2006/relationships/diagramQuickStyle" Target="../diagrams/quickStyle8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2.xml"/><Relationship Id="rId13" Type="http://schemas.openxmlformats.org/officeDocument/2006/relationships/diagramLayout" Target="../diagrams/layout83.xml"/><Relationship Id="rId18" Type="http://schemas.openxmlformats.org/officeDocument/2006/relationships/image" Target="../media/image33.png"/><Relationship Id="rId3" Type="http://schemas.openxmlformats.org/officeDocument/2006/relationships/diagramLayout" Target="../diagrams/layout81.xml"/><Relationship Id="rId21" Type="http://schemas.openxmlformats.org/officeDocument/2006/relationships/image" Target="../media/image43.png"/><Relationship Id="rId7" Type="http://schemas.openxmlformats.org/officeDocument/2006/relationships/diagramData" Target="../diagrams/data82.xml"/><Relationship Id="rId12" Type="http://schemas.openxmlformats.org/officeDocument/2006/relationships/diagramData" Target="../diagrams/data83.xml"/><Relationship Id="rId17" Type="http://schemas.openxmlformats.org/officeDocument/2006/relationships/image" Target="../media/image46.png"/><Relationship Id="rId2" Type="http://schemas.openxmlformats.org/officeDocument/2006/relationships/diagramData" Target="../diagrams/data81.xml"/><Relationship Id="rId16" Type="http://schemas.microsoft.com/office/2007/relationships/diagramDrawing" Target="../diagrams/drawing8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1.xml"/><Relationship Id="rId11" Type="http://schemas.microsoft.com/office/2007/relationships/diagramDrawing" Target="../diagrams/drawing82.xml"/><Relationship Id="rId5" Type="http://schemas.openxmlformats.org/officeDocument/2006/relationships/diagramColors" Target="../diagrams/colors81.xml"/><Relationship Id="rId15" Type="http://schemas.openxmlformats.org/officeDocument/2006/relationships/diagramColors" Target="../diagrams/colors83.xml"/><Relationship Id="rId10" Type="http://schemas.openxmlformats.org/officeDocument/2006/relationships/diagramColors" Target="../diagrams/colors82.xml"/><Relationship Id="rId19" Type="http://schemas.openxmlformats.org/officeDocument/2006/relationships/image" Target="../media/image58.png"/><Relationship Id="rId4" Type="http://schemas.openxmlformats.org/officeDocument/2006/relationships/diagramQuickStyle" Target="../diagrams/quickStyle81.xml"/><Relationship Id="rId9" Type="http://schemas.openxmlformats.org/officeDocument/2006/relationships/diagramQuickStyle" Target="../diagrams/quickStyle82.xml"/><Relationship Id="rId14" Type="http://schemas.openxmlformats.org/officeDocument/2006/relationships/diagramQuickStyle" Target="../diagrams/quickStyle83.xml"/><Relationship Id="rId2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5.xml"/><Relationship Id="rId13" Type="http://schemas.openxmlformats.org/officeDocument/2006/relationships/diagramLayout" Target="../diagrams/layout86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84.xml"/><Relationship Id="rId21" Type="http://schemas.openxmlformats.org/officeDocument/2006/relationships/image" Target="../media/image8.png"/><Relationship Id="rId7" Type="http://schemas.openxmlformats.org/officeDocument/2006/relationships/diagramData" Target="../diagrams/data85.xml"/><Relationship Id="rId12" Type="http://schemas.openxmlformats.org/officeDocument/2006/relationships/diagramData" Target="../diagrams/data86.xml"/><Relationship Id="rId17" Type="http://schemas.openxmlformats.org/officeDocument/2006/relationships/image" Target="../media/image33.png"/><Relationship Id="rId2" Type="http://schemas.openxmlformats.org/officeDocument/2006/relationships/diagramData" Target="../diagrams/data84.xml"/><Relationship Id="rId16" Type="http://schemas.microsoft.com/office/2007/relationships/diagramDrawing" Target="../diagrams/drawing86.xml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4.xml"/><Relationship Id="rId11" Type="http://schemas.microsoft.com/office/2007/relationships/diagramDrawing" Target="../diagrams/drawing85.xml"/><Relationship Id="rId5" Type="http://schemas.openxmlformats.org/officeDocument/2006/relationships/diagramColors" Target="../diagrams/colors84.xml"/><Relationship Id="rId15" Type="http://schemas.openxmlformats.org/officeDocument/2006/relationships/diagramColors" Target="../diagrams/colors86.xml"/><Relationship Id="rId10" Type="http://schemas.openxmlformats.org/officeDocument/2006/relationships/diagramColors" Target="../diagrams/colors85.xml"/><Relationship Id="rId19" Type="http://schemas.openxmlformats.org/officeDocument/2006/relationships/image" Target="../media/image28.png"/><Relationship Id="rId4" Type="http://schemas.openxmlformats.org/officeDocument/2006/relationships/diagramQuickStyle" Target="../diagrams/quickStyle84.xml"/><Relationship Id="rId9" Type="http://schemas.openxmlformats.org/officeDocument/2006/relationships/diagramQuickStyle" Target="../diagrams/quickStyle85.xml"/><Relationship Id="rId14" Type="http://schemas.openxmlformats.org/officeDocument/2006/relationships/diagramQuickStyle" Target="../diagrams/quickStyle8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7.png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2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image" Target="../media/image5.png"/><Relationship Id="rId3" Type="http://schemas.openxmlformats.org/officeDocument/2006/relationships/diagramLayout" Target="../diagrams/layout4.xml"/><Relationship Id="rId21" Type="http://schemas.openxmlformats.org/officeDocument/2006/relationships/image" Target="../media/image8.png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image" Target="../media/image2.png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image" Target="../media/image10.png"/><Relationship Id="rId10" Type="http://schemas.openxmlformats.org/officeDocument/2006/relationships/diagramColors" Target="../diagrams/colors5.xml"/><Relationship Id="rId19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18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21" Type="http://schemas.openxmlformats.org/officeDocument/2006/relationships/image" Target="../media/image14.png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1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23" Type="http://schemas.openxmlformats.org/officeDocument/2006/relationships/image" Target="../media/image4.png"/><Relationship Id="rId10" Type="http://schemas.openxmlformats.org/officeDocument/2006/relationships/diagramColors" Target="../diagrams/colors8.xml"/><Relationship Id="rId19" Type="http://schemas.openxmlformats.org/officeDocument/2006/relationships/image" Target="../media/image12.png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image" Target="../media/image18.png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3.xml"/><Relationship Id="rId1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3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484345"/>
            <a:ext cx="12192000" cy="1558235"/>
          </a:xfrm>
        </p:spPr>
        <p:txBody>
          <a:bodyPr>
            <a:normAutofit fontScale="90000"/>
          </a:bodyPr>
          <a:lstStyle/>
          <a:p>
            <a:pPr algn="l"/>
            <a:r>
              <a:rPr lang="ru-RU" b="1" dirty="0">
                <a:solidFill>
                  <a:schemeClr val="bg1"/>
                </a:solidFill>
              </a:rPr>
              <a:t>Расширения для современных </a:t>
            </a:r>
            <a:r>
              <a:rPr lang="ru-RU" b="1" dirty="0" smtClean="0">
                <a:solidFill>
                  <a:schemeClr val="bg1"/>
                </a:solidFill>
              </a:rPr>
              <a:t>браузеров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ru-RU" b="1" dirty="0" smtClean="0">
                <a:solidFill>
                  <a:schemeClr val="bg1"/>
                </a:solidFill>
              </a:rPr>
              <a:t>и </a:t>
            </a:r>
            <a:r>
              <a:rPr lang="en-US" b="1" dirty="0">
                <a:solidFill>
                  <a:schemeClr val="bg1"/>
                </a:solidFill>
              </a:rPr>
              <a:t>Native messaging </a:t>
            </a:r>
            <a:r>
              <a:rPr lang="en-US" b="1" dirty="0" smtClean="0">
                <a:solidFill>
                  <a:schemeClr val="bg1"/>
                </a:solidFill>
              </a:rPr>
              <a:t>API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33169"/>
            <a:ext cx="11676614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Телепередача «Диалог с компьютером»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321" y="1030172"/>
            <a:ext cx="25224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smtClean="0"/>
              <a:t>2014 год</a:t>
            </a:r>
            <a:endParaRPr lang="ru-RU" sz="5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041903"/>
            <a:ext cx="5040000" cy="31060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06" y="1893409"/>
            <a:ext cx="4140000" cy="27757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233" y="3629359"/>
            <a:ext cx="5040000" cy="30631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76" y="1676244"/>
            <a:ext cx="5040000" cy="34846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27" y="3418588"/>
            <a:ext cx="3857625" cy="2352675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750609545"/>
              </p:ext>
            </p:extLst>
          </p:nvPr>
        </p:nvGraphicFramePr>
        <p:xfrm>
          <a:off x="168965" y="1101212"/>
          <a:ext cx="1164362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0" name="Прямая со стрелкой 19"/>
          <p:cNvCxnSpPr/>
          <p:nvPr/>
        </p:nvCxnSpPr>
        <p:spPr>
          <a:xfrm flipV="1">
            <a:off x="8996640" y="3129197"/>
            <a:ext cx="1214409" cy="33899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915253" y="3742773"/>
            <a:ext cx="1222660" cy="31685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8915253" y="4127605"/>
            <a:ext cx="1304021" cy="119976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303446" y="2687050"/>
            <a:ext cx="1101929" cy="91902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2283548" y="3617874"/>
            <a:ext cx="1112548" cy="90668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41" idx="3"/>
          </p:cNvCxnSpPr>
          <p:nvPr/>
        </p:nvCxnSpPr>
        <p:spPr>
          <a:xfrm>
            <a:off x="5511563" y="2716685"/>
            <a:ext cx="607270" cy="4454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5559343" y="4041320"/>
            <a:ext cx="622796" cy="50303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1456"/>
            <a:ext cx="12192000" cy="833181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Прокси, </a:t>
            </a:r>
            <a:r>
              <a:rPr lang="en-US" sz="5400" b="1" dirty="0" smtClean="0">
                <a:solidFill>
                  <a:schemeClr val="bg1"/>
                </a:solidFill>
              </a:rPr>
              <a:t>Java Web Start</a:t>
            </a:r>
            <a:r>
              <a:rPr lang="ru-RU" sz="5400" b="1" dirty="0" smtClean="0">
                <a:solidFill>
                  <a:schemeClr val="bg1"/>
                </a:solidFill>
              </a:rPr>
              <a:t>, например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120" y="992766"/>
            <a:ext cx="1553621" cy="144000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68" y="3643108"/>
            <a:ext cx="1381678" cy="1260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27" y="4854609"/>
            <a:ext cx="1534145" cy="142932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07" y="2251345"/>
            <a:ext cx="1296000" cy="12960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97" y="2748187"/>
            <a:ext cx="720000" cy="720000"/>
          </a:xfrm>
          <a:prstGeom prst="rect">
            <a:avLst/>
          </a:prstGeom>
        </p:spPr>
      </p:pic>
      <p:cxnSp>
        <p:nvCxnSpPr>
          <p:cNvPr id="40" name="Прямая со стрелкой 39"/>
          <p:cNvCxnSpPr/>
          <p:nvPr/>
        </p:nvCxnSpPr>
        <p:spPr>
          <a:xfrm flipV="1">
            <a:off x="8983736" y="1977887"/>
            <a:ext cx="1235538" cy="11448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Скругленный прямоугольник 40"/>
          <p:cNvSpPr/>
          <p:nvPr/>
        </p:nvSpPr>
        <p:spPr>
          <a:xfrm>
            <a:off x="3405375" y="2267548"/>
            <a:ext cx="2106188" cy="898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HTTP</a:t>
            </a:r>
            <a:endParaRPr lang="ru-RU" sz="34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3418330" y="4041320"/>
            <a:ext cx="2106188" cy="898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/>
              <a:t>WebSocket</a:t>
            </a:r>
            <a:endParaRPr lang="ru-RU" sz="3000" dirty="0"/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9" y="3699627"/>
            <a:ext cx="720000" cy="7200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95" y="1931084"/>
            <a:ext cx="1245105" cy="612000"/>
          </a:xfrm>
          <a:prstGeom prst="rect">
            <a:avLst/>
          </a:prstGeom>
        </p:spPr>
      </p:pic>
      <p:sp>
        <p:nvSpPr>
          <p:cNvPr id="53" name="Скругленный прямоугольник 52"/>
          <p:cNvSpPr/>
          <p:nvPr/>
        </p:nvSpPr>
        <p:spPr>
          <a:xfrm>
            <a:off x="6181423" y="3122710"/>
            <a:ext cx="2671240" cy="9694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Приложение</a:t>
            </a:r>
            <a:endParaRPr lang="ru-RU" sz="3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401" y="2880325"/>
            <a:ext cx="726280" cy="72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750609545"/>
              </p:ext>
            </p:extLst>
          </p:nvPr>
        </p:nvGraphicFramePr>
        <p:xfrm>
          <a:off x="168965" y="1101212"/>
          <a:ext cx="1164362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0" name="Прямая со стрелкой 19"/>
          <p:cNvCxnSpPr/>
          <p:nvPr/>
        </p:nvCxnSpPr>
        <p:spPr>
          <a:xfrm flipV="1">
            <a:off x="8996640" y="3129197"/>
            <a:ext cx="1214409" cy="33899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915253" y="3742773"/>
            <a:ext cx="1222660" cy="31685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8915253" y="4127605"/>
            <a:ext cx="1304021" cy="119976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303446" y="2687050"/>
            <a:ext cx="1101929" cy="91902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2283548" y="3617874"/>
            <a:ext cx="1112548" cy="906687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41" idx="3"/>
          </p:cNvCxnSpPr>
          <p:nvPr/>
        </p:nvCxnSpPr>
        <p:spPr>
          <a:xfrm>
            <a:off x="5511563" y="2716685"/>
            <a:ext cx="607270" cy="4454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5559343" y="4041320"/>
            <a:ext cx="622796" cy="50303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21456"/>
            <a:ext cx="12192000" cy="833181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Прокси, </a:t>
            </a:r>
            <a:r>
              <a:rPr lang="en-US" sz="5400" b="1" dirty="0" smtClean="0">
                <a:solidFill>
                  <a:schemeClr val="bg1"/>
                </a:solidFill>
              </a:rPr>
              <a:t>Java Web Start</a:t>
            </a:r>
            <a:r>
              <a:rPr lang="ru-RU" sz="5400" b="1" dirty="0" smtClean="0">
                <a:solidFill>
                  <a:schemeClr val="bg1"/>
                </a:solidFill>
              </a:rPr>
              <a:t>, например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167" y="991782"/>
            <a:ext cx="1553621" cy="144000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624" y="3589790"/>
            <a:ext cx="1381678" cy="1260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07" y="4854609"/>
            <a:ext cx="1534145" cy="1429328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70" y="2226132"/>
            <a:ext cx="1296000" cy="12960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97" y="2748187"/>
            <a:ext cx="720000" cy="720000"/>
          </a:xfrm>
          <a:prstGeom prst="rect">
            <a:avLst/>
          </a:prstGeom>
        </p:spPr>
      </p:pic>
      <p:cxnSp>
        <p:nvCxnSpPr>
          <p:cNvPr id="40" name="Прямая со стрелкой 39"/>
          <p:cNvCxnSpPr/>
          <p:nvPr/>
        </p:nvCxnSpPr>
        <p:spPr>
          <a:xfrm flipV="1">
            <a:off x="8983736" y="1977887"/>
            <a:ext cx="1235538" cy="11448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Скругленный прямоугольник 40"/>
          <p:cNvSpPr/>
          <p:nvPr/>
        </p:nvSpPr>
        <p:spPr>
          <a:xfrm>
            <a:off x="3405375" y="2267548"/>
            <a:ext cx="2106188" cy="898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HTTP</a:t>
            </a:r>
            <a:endParaRPr lang="ru-RU" sz="3400" dirty="0"/>
          </a:p>
        </p:txBody>
      </p:sp>
      <p:sp>
        <p:nvSpPr>
          <p:cNvPr id="42" name="Скругленный прямоугольник 41"/>
          <p:cNvSpPr/>
          <p:nvPr/>
        </p:nvSpPr>
        <p:spPr>
          <a:xfrm>
            <a:off x="3418330" y="4041320"/>
            <a:ext cx="2106188" cy="898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/>
              <a:t>WebSocket</a:t>
            </a:r>
            <a:endParaRPr lang="ru-RU" sz="3000" dirty="0"/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9" y="3699627"/>
            <a:ext cx="720000" cy="7200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95" y="1931084"/>
            <a:ext cx="1245105" cy="612000"/>
          </a:xfrm>
          <a:prstGeom prst="rect">
            <a:avLst/>
          </a:prstGeom>
        </p:spPr>
      </p:pic>
      <p:sp>
        <p:nvSpPr>
          <p:cNvPr id="53" name="Скругленный прямоугольник 52"/>
          <p:cNvSpPr/>
          <p:nvPr/>
        </p:nvSpPr>
        <p:spPr>
          <a:xfrm>
            <a:off x="6181423" y="3122710"/>
            <a:ext cx="2671240" cy="9694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Приложение</a:t>
            </a:r>
            <a:endParaRPr lang="ru-RU" sz="3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401" y="2880325"/>
            <a:ext cx="726280" cy="720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49" y="1907422"/>
            <a:ext cx="2662062" cy="34209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1736" y="5177235"/>
            <a:ext cx="8328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solidFill>
                  <a:schemeClr val="accent2"/>
                </a:solidFill>
              </a:rPr>
              <a:t>1.Неясное будущее</a:t>
            </a:r>
          </a:p>
          <a:p>
            <a:r>
              <a:rPr lang="ru-RU" sz="3000" dirty="0" smtClean="0">
                <a:solidFill>
                  <a:schemeClr val="accent2"/>
                </a:solidFill>
              </a:rPr>
              <a:t>2.Проблемы транспортного уровня</a:t>
            </a:r>
          </a:p>
          <a:p>
            <a:r>
              <a:rPr lang="ru-RU" sz="3000" dirty="0" smtClean="0">
                <a:solidFill>
                  <a:schemeClr val="accent2"/>
                </a:solidFill>
              </a:rPr>
              <a:t>3.Проблема доставки приложения</a:t>
            </a:r>
            <a:r>
              <a:rPr lang="en-US" sz="3000" dirty="0" smtClean="0">
                <a:solidFill>
                  <a:schemeClr val="accent2"/>
                </a:solidFill>
              </a:rPr>
              <a:t> </a:t>
            </a:r>
            <a:r>
              <a:rPr lang="ru-RU" sz="3000" dirty="0" smtClean="0">
                <a:solidFill>
                  <a:schemeClr val="accent2"/>
                </a:solidFill>
              </a:rPr>
              <a:t>пользователю</a:t>
            </a:r>
            <a:endParaRPr lang="ru-RU" sz="3000" dirty="0">
              <a:solidFill>
                <a:schemeClr val="accent2"/>
              </a:solidFill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735554" y="5203771"/>
            <a:ext cx="8375195" cy="150413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278862" y="2853002"/>
            <a:ext cx="1799246" cy="14289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smtClean="0"/>
              <a:t>Клиент</a:t>
            </a:r>
            <a:endParaRPr lang="ru-RU" sz="30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 flipV="1">
            <a:off x="8645759" y="3260036"/>
            <a:ext cx="1621433" cy="28346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645759" y="3781533"/>
            <a:ext cx="1621433" cy="39382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8521787" y="4058557"/>
            <a:ext cx="1689262" cy="148747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2416036" y="3594979"/>
            <a:ext cx="765063" cy="1502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5143198" y="3551697"/>
            <a:ext cx="662270" cy="758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Скругленный прямоугольник 8"/>
          <p:cNvSpPr/>
          <p:nvPr/>
        </p:nvSpPr>
        <p:spPr>
          <a:xfrm>
            <a:off x="3179343" y="2853002"/>
            <a:ext cx="1966002" cy="1428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Native messaging API</a:t>
            </a:r>
            <a:endParaRPr lang="ru-RU" sz="30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813" y="171464"/>
            <a:ext cx="11769213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Native messaging API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2" y="1016344"/>
            <a:ext cx="1553621" cy="14400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92" y="3592651"/>
            <a:ext cx="1381678" cy="12600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68" y="4802296"/>
            <a:ext cx="1534145" cy="1429328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770" y="2271476"/>
            <a:ext cx="1296000" cy="129600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0" y="2513908"/>
            <a:ext cx="720000" cy="72000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07" y="3232651"/>
            <a:ext cx="739726" cy="720000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42" y="2333908"/>
            <a:ext cx="1080000" cy="1080000"/>
          </a:xfrm>
          <a:prstGeom prst="rect">
            <a:avLst/>
          </a:prstGeom>
        </p:spPr>
      </p:pic>
      <p:sp>
        <p:nvSpPr>
          <p:cNvPr id="39" name="Скругленный прямоугольник 38"/>
          <p:cNvSpPr/>
          <p:nvPr/>
        </p:nvSpPr>
        <p:spPr>
          <a:xfrm>
            <a:off x="5817637" y="3082745"/>
            <a:ext cx="2671240" cy="9694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Приложение</a:t>
            </a:r>
            <a:endParaRPr lang="ru-RU" sz="3400" dirty="0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2" y="2732652"/>
            <a:ext cx="726280" cy="720000"/>
          </a:xfrm>
          <a:prstGeom prst="rect">
            <a:avLst/>
          </a:prstGeom>
        </p:spPr>
      </p:pic>
      <p:cxnSp>
        <p:nvCxnSpPr>
          <p:cNvPr id="44" name="Прямая со стрелкой 43"/>
          <p:cNvCxnSpPr>
            <a:stCxn id="40" idx="3"/>
          </p:cNvCxnSpPr>
          <p:nvPr/>
        </p:nvCxnSpPr>
        <p:spPr>
          <a:xfrm flipV="1">
            <a:off x="8724872" y="1910611"/>
            <a:ext cx="1564618" cy="118204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5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3140190444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506" y="1977455"/>
            <a:ext cx="3278775" cy="3653552"/>
          </a:xfrm>
          <a:prstGeom prst="rect">
            <a:avLst/>
          </a:prstGeom>
        </p:spPr>
      </p:pic>
      <p:sp>
        <p:nvSpPr>
          <p:cNvPr id="19" name="Стрелка вправо 18"/>
          <p:cNvSpPr/>
          <p:nvPr/>
        </p:nvSpPr>
        <p:spPr>
          <a:xfrm>
            <a:off x="4336869" y="3329287"/>
            <a:ext cx="45114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29072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Поставим задачу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81" y="1617454"/>
            <a:ext cx="720000" cy="72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14" y="2457213"/>
            <a:ext cx="2563898" cy="2563898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3372873807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506" y="2223203"/>
            <a:ext cx="3108885" cy="366917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36" y="2488604"/>
            <a:ext cx="2868882" cy="2989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506" y="1394618"/>
            <a:ext cx="32863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</a:t>
            </a:r>
            <a:r>
              <a:rPr lang="en-US" sz="3500" dirty="0" smtClean="0"/>
              <a:t>eb-</a:t>
            </a:r>
            <a:r>
              <a:rPr lang="ru-RU" sz="3500" dirty="0" smtClean="0"/>
              <a:t>интерфейс</a:t>
            </a:r>
            <a:endParaRPr lang="ru-RU" sz="3500" dirty="0"/>
          </a:p>
        </p:txBody>
      </p:sp>
      <p:sp>
        <p:nvSpPr>
          <p:cNvPr id="13" name="TextBox 12"/>
          <p:cNvSpPr txBox="1"/>
          <p:nvPr/>
        </p:nvSpPr>
        <p:spPr>
          <a:xfrm>
            <a:off x="4654175" y="1402867"/>
            <a:ext cx="2703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" dirty="0" smtClean="0"/>
              <a:t>Расширение</a:t>
            </a:r>
            <a:endParaRPr lang="ru-RU" sz="35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1003" y="1402867"/>
            <a:ext cx="27034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" dirty="0" smtClean="0"/>
              <a:t>Приложение</a:t>
            </a:r>
            <a:endParaRPr lang="ru-RU" sz="35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Нам понадобится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0" y="2408180"/>
            <a:ext cx="3396343" cy="3366974"/>
          </a:xfrm>
          <a:prstGeom prst="rect">
            <a:avLst/>
          </a:prstGeom>
        </p:spPr>
      </p:pic>
      <p:sp>
        <p:nvSpPr>
          <p:cNvPr id="5" name="Плюс 4"/>
          <p:cNvSpPr/>
          <p:nvPr/>
        </p:nvSpPr>
        <p:spPr>
          <a:xfrm>
            <a:off x="3739775" y="3325438"/>
            <a:ext cx="914400" cy="9144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люс 15"/>
          <p:cNvSpPr/>
          <p:nvPr/>
        </p:nvSpPr>
        <p:spPr>
          <a:xfrm>
            <a:off x="7271094" y="3325438"/>
            <a:ext cx="914400" cy="9144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0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586223063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160206"/>
            <a:ext cx="4735927" cy="122794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59" y="2470187"/>
            <a:ext cx="1642217" cy="1656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468" y="4320444"/>
            <a:ext cx="1656000" cy="1656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30" y="2470187"/>
            <a:ext cx="1656000" cy="1656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57331"/>
            <a:ext cx="11655988" cy="786581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Расширение</a:t>
            </a:r>
            <a:r>
              <a:rPr lang="en-US" sz="5400" b="1" dirty="0" smtClean="0">
                <a:solidFill>
                  <a:schemeClr val="bg1"/>
                </a:solidFill>
              </a:rPr>
              <a:t> – html</a:t>
            </a:r>
            <a:r>
              <a:rPr lang="ru-RU" sz="5400" b="1" dirty="0" smtClean="0">
                <a:solidFill>
                  <a:schemeClr val="bg1"/>
                </a:solidFill>
              </a:rPr>
              <a:t> страница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787889" y="1185003"/>
            <a:ext cx="5098774" cy="5101446"/>
          </a:xfrm>
          <a:prstGeom prst="round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60" y="1360327"/>
            <a:ext cx="691064" cy="7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1351" y="1346381"/>
            <a:ext cx="32341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Background page</a:t>
            </a:r>
            <a:endParaRPr lang="ru-RU" sz="34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4512365" y="1190024"/>
            <a:ext cx="3005592" cy="15635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512365" y="1477942"/>
            <a:ext cx="2345635" cy="4246997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581778540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235" y="2584119"/>
            <a:ext cx="2989007" cy="2989007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89935" y="1391478"/>
            <a:ext cx="4936221" cy="5213242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974035" y="1797655"/>
            <a:ext cx="410486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 smtClean="0"/>
              <a:t>manifest_version</a:t>
            </a:r>
            <a:r>
              <a:rPr lang="en-US" sz="3500" dirty="0" smtClean="0"/>
              <a:t>: 2</a:t>
            </a:r>
            <a:endParaRPr lang="ru-RU" sz="35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974035" y="3642243"/>
            <a:ext cx="410486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n</a:t>
            </a:r>
            <a:r>
              <a:rPr lang="en-US" sz="3500" dirty="0" smtClean="0"/>
              <a:t>ame: My extension </a:t>
            </a:r>
            <a:endParaRPr lang="ru-RU" sz="3500" dirty="0"/>
          </a:p>
        </p:txBody>
      </p:sp>
      <p:sp>
        <p:nvSpPr>
          <p:cNvPr id="7" name="Плюс 6"/>
          <p:cNvSpPr/>
          <p:nvPr/>
        </p:nvSpPr>
        <p:spPr>
          <a:xfrm>
            <a:off x="2498036" y="2702450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974035" y="5426626"/>
            <a:ext cx="387957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version: 0.0.1</a:t>
            </a:r>
            <a:endParaRPr lang="ru-RU" sz="3500" dirty="0"/>
          </a:p>
        </p:txBody>
      </p:sp>
      <p:sp>
        <p:nvSpPr>
          <p:cNvPr id="13" name="Плюс 12"/>
          <p:cNvSpPr/>
          <p:nvPr/>
        </p:nvSpPr>
        <p:spPr>
          <a:xfrm>
            <a:off x="2498036" y="4512226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авно 7"/>
          <p:cNvSpPr/>
          <p:nvPr/>
        </p:nvSpPr>
        <p:spPr>
          <a:xfrm>
            <a:off x="6580758" y="3199009"/>
            <a:ext cx="1590261" cy="175922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8006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Необходимый минимум – </a:t>
            </a:r>
            <a:r>
              <a:rPr lang="en-US" sz="5400" b="1" dirty="0" err="1" smtClean="0">
                <a:solidFill>
                  <a:schemeClr val="bg1"/>
                </a:solidFill>
              </a:rPr>
              <a:t>manifest.json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121918479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Плюс 4"/>
          <p:cNvSpPr/>
          <p:nvPr/>
        </p:nvSpPr>
        <p:spPr>
          <a:xfrm>
            <a:off x="6662438" y="2138913"/>
            <a:ext cx="914400" cy="9144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851913" y="1524068"/>
            <a:ext cx="31838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icons</a:t>
            </a:r>
            <a:endParaRPr lang="en-US" sz="3500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851913" y="2760799"/>
            <a:ext cx="3183800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err="1" smtClean="0"/>
              <a:t>browser_action</a:t>
            </a:r>
            <a:endParaRPr lang="en-US" sz="3500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851913" y="3997530"/>
            <a:ext cx="3217589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background</a:t>
            </a:r>
            <a:endParaRPr lang="en-US" sz="3500" dirty="0"/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851913" y="5207342"/>
            <a:ext cx="321758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permissions</a:t>
            </a:r>
            <a:endParaRPr lang="en-US" sz="35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Минимум, плюс еще немного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524068"/>
            <a:ext cx="6087325" cy="1781424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121918479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Итого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600" y="983782"/>
            <a:ext cx="11831663" cy="562047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7 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Инженер-разработчик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486255490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Идентификатор расширения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6" y="1747867"/>
            <a:ext cx="5734850" cy="3124636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1442937" y="3486479"/>
            <a:ext cx="2633869" cy="327992"/>
          </a:xfrm>
          <a:prstGeom prst="roundRect">
            <a:avLst/>
          </a:prstGeom>
          <a:noFill/>
          <a:ln w="730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46" y="411975"/>
            <a:ext cx="3448878" cy="3422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64514" y="1769219"/>
            <a:ext cx="1156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PEM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9222198" y="306015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05" y="4113015"/>
            <a:ext cx="2898218" cy="27544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92735" y="5805630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CRX</a:t>
            </a:r>
            <a:endParaRPr lang="ru-RU" sz="4000" b="1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984925556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2339845"/>
            <a:ext cx="2989007" cy="298900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57" y="1941764"/>
            <a:ext cx="1428949" cy="3569109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3749371" y="3484002"/>
            <a:ext cx="1786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5904" y="1999759"/>
            <a:ext cx="3108885" cy="366917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60191"/>
            <a:ext cx="11655988" cy="737415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Доступа к странице</a:t>
            </a:r>
            <a:r>
              <a:rPr lang="en-US" sz="5400" b="1" dirty="0" smtClean="0">
                <a:solidFill>
                  <a:schemeClr val="bg1"/>
                </a:solidFill>
              </a:rPr>
              <a:t> </a:t>
            </a:r>
            <a:r>
              <a:rPr lang="ru-RU" sz="5400" b="1" dirty="0" smtClean="0">
                <a:solidFill>
                  <a:schemeClr val="bg1"/>
                </a:solidFill>
              </a:rPr>
              <a:t>нет</a:t>
            </a:r>
            <a:r>
              <a:rPr lang="en-US" sz="5400" b="1" dirty="0">
                <a:solidFill>
                  <a:schemeClr val="bg1"/>
                </a:solidFill>
              </a:rPr>
              <a:t> , </a:t>
            </a:r>
            <a:r>
              <a:rPr lang="ru-RU" sz="5400" b="1" dirty="0">
                <a:solidFill>
                  <a:schemeClr val="bg1"/>
                </a:solidFill>
              </a:rPr>
              <a:t>что делать?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789" y="1699787"/>
            <a:ext cx="720000" cy="72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984925556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5" y="1196975"/>
            <a:ext cx="2989007" cy="298900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42911" y="1892857"/>
            <a:ext cx="3108885" cy="366917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7077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Внедрение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07" y="1540367"/>
            <a:ext cx="720000" cy="720000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4555461" y="2150741"/>
            <a:ext cx="175922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inject.js</a:t>
            </a:r>
            <a:endParaRPr lang="ru-RU" sz="3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816556"/>
            <a:ext cx="720000" cy="720000"/>
          </a:xfrm>
          <a:prstGeom prst="rect">
            <a:avLst/>
          </a:prstGeom>
        </p:spPr>
      </p:pic>
      <p:sp>
        <p:nvSpPr>
          <p:cNvPr id="16" name="Стрелка вправо 15"/>
          <p:cNvSpPr/>
          <p:nvPr/>
        </p:nvSpPr>
        <p:spPr>
          <a:xfrm>
            <a:off x="6456000" y="2365625"/>
            <a:ext cx="178672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79144" y="3882231"/>
            <a:ext cx="4903670" cy="1679804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468520435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06" y="1430491"/>
            <a:ext cx="2814934" cy="1859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92" y="4012244"/>
            <a:ext cx="2210304" cy="2248412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 flipV="1">
            <a:off x="6835156" y="2314722"/>
            <a:ext cx="2096016" cy="11103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Умножение 13"/>
          <p:cNvSpPr/>
          <p:nvPr/>
        </p:nvSpPr>
        <p:spPr>
          <a:xfrm rot="839524">
            <a:off x="8517057" y="4315409"/>
            <a:ext cx="1116406" cy="160493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835156" y="4204251"/>
            <a:ext cx="1886502" cy="8477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Скругленный прямоугольник 23"/>
          <p:cNvSpPr/>
          <p:nvPr/>
        </p:nvSpPr>
        <p:spPr>
          <a:xfrm>
            <a:off x="4987744" y="3377149"/>
            <a:ext cx="17039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inject.js</a:t>
            </a:r>
            <a:endParaRPr lang="ru-RU" sz="35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" y="2387727"/>
            <a:ext cx="2989007" cy="2989007"/>
          </a:xfrm>
          <a:prstGeom prst="rect">
            <a:avLst/>
          </a:prstGeom>
        </p:spPr>
      </p:pic>
      <p:sp>
        <p:nvSpPr>
          <p:cNvPr id="32" name="Умножение 31"/>
          <p:cNvSpPr/>
          <p:nvPr/>
        </p:nvSpPr>
        <p:spPr>
          <a:xfrm>
            <a:off x="3315772" y="3031880"/>
            <a:ext cx="1116406" cy="160493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Прямая со стрелкой 32"/>
          <p:cNvCxnSpPr/>
          <p:nvPr/>
        </p:nvCxnSpPr>
        <p:spPr>
          <a:xfrm flipH="1">
            <a:off x="4191218" y="3823112"/>
            <a:ext cx="653088" cy="112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762625" y="3823112"/>
            <a:ext cx="740253" cy="162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8006" y="129072"/>
            <a:ext cx="11655988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DOM </a:t>
            </a:r>
            <a:r>
              <a:rPr lang="ru-RU" sz="5400" b="1" dirty="0" smtClean="0">
                <a:solidFill>
                  <a:schemeClr val="bg1"/>
                </a:solidFill>
              </a:rPr>
              <a:t>доступен, к </a:t>
            </a:r>
            <a:r>
              <a:rPr lang="en-US" sz="5400" b="1" dirty="0" smtClean="0">
                <a:solidFill>
                  <a:schemeClr val="bg1"/>
                </a:solidFill>
              </a:rPr>
              <a:t>JS </a:t>
            </a:r>
            <a:r>
              <a:rPr lang="ru-RU" sz="5400" b="1" dirty="0" smtClean="0">
                <a:solidFill>
                  <a:schemeClr val="bg1"/>
                </a:solidFill>
              </a:rPr>
              <a:t>доступа нет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61" y="3031880"/>
            <a:ext cx="720000" cy="7200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5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468520435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4" name="Скругленный прямоугольник 23"/>
          <p:cNvSpPr/>
          <p:nvPr/>
        </p:nvSpPr>
        <p:spPr>
          <a:xfrm>
            <a:off x="9311289" y="2655316"/>
            <a:ext cx="2571848" cy="2941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inject.js</a:t>
            </a:r>
            <a:endParaRPr lang="ru-RU" sz="35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1" y="2655316"/>
            <a:ext cx="2989007" cy="2989007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 flipV="1">
            <a:off x="5731553" y="1469954"/>
            <a:ext cx="3069261" cy="880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H="1">
            <a:off x="3423523" y="4270468"/>
            <a:ext cx="2862954" cy="29817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423523" y="1145217"/>
            <a:ext cx="23807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accent1"/>
                </a:solidFill>
              </a:rPr>
              <a:t>i</a:t>
            </a:r>
            <a:r>
              <a:rPr lang="en-US" sz="3500" dirty="0" smtClean="0">
                <a:solidFill>
                  <a:schemeClr val="accent1"/>
                </a:solidFill>
              </a:rPr>
              <a:t>d </a:t>
            </a:r>
            <a:r>
              <a:rPr lang="ru-RU" sz="3500" dirty="0" smtClean="0">
                <a:solidFill>
                  <a:schemeClr val="accent1"/>
                </a:solidFill>
              </a:rPr>
              <a:t>закладки</a:t>
            </a:r>
            <a:endParaRPr lang="ru-RU" sz="3500" dirty="0">
              <a:solidFill>
                <a:schemeClr val="accent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80353" y="3908027"/>
            <a:ext cx="298671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accent6"/>
                </a:solidFill>
              </a:rPr>
              <a:t>i</a:t>
            </a:r>
            <a:r>
              <a:rPr lang="en-US" sz="3500" dirty="0" smtClean="0">
                <a:solidFill>
                  <a:schemeClr val="accent6"/>
                </a:solidFill>
              </a:rPr>
              <a:t>d </a:t>
            </a:r>
            <a:r>
              <a:rPr lang="ru-RU" sz="3500" dirty="0" smtClean="0">
                <a:solidFill>
                  <a:schemeClr val="accent6"/>
                </a:solidFill>
              </a:rPr>
              <a:t>расширения</a:t>
            </a:r>
            <a:endParaRPr lang="ru-RU" sz="3500" dirty="0">
              <a:solidFill>
                <a:schemeClr val="accent6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8006" y="150587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На помощь приходят события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62467" y="4538969"/>
            <a:ext cx="5277587" cy="199100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247" y="2392112"/>
            <a:ext cx="720000" cy="720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62467" y="1838976"/>
            <a:ext cx="5277587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617163145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74" y="1324761"/>
            <a:ext cx="2210304" cy="2248412"/>
          </a:xfrm>
          <a:prstGeom prst="rect">
            <a:avLst/>
          </a:prstGeom>
        </p:spPr>
      </p:pic>
      <p:sp>
        <p:nvSpPr>
          <p:cNvPr id="20" name="Скругленный прямоугольник 19"/>
          <p:cNvSpPr/>
          <p:nvPr/>
        </p:nvSpPr>
        <p:spPr>
          <a:xfrm>
            <a:off x="665806" y="1252196"/>
            <a:ext cx="2193643" cy="2471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inject.js</a:t>
            </a:r>
            <a:endParaRPr lang="ru-RU" sz="35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623748" y="1710347"/>
            <a:ext cx="3091827" cy="147724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/>
              <a:t>Event bus</a:t>
            </a:r>
            <a:endParaRPr lang="ru-RU" sz="3500" dirty="0"/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7773042" y="1761949"/>
            <a:ext cx="1748384" cy="378793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 flipH="1" flipV="1">
            <a:off x="3062142" y="1712523"/>
            <a:ext cx="1429632" cy="155957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886004" y="2809414"/>
            <a:ext cx="1670366" cy="432847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3238496" y="3086008"/>
            <a:ext cx="1248219" cy="312507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6519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Опять же события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858359">
            <a:off x="7796128" y="1435590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CustomEvent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423834">
            <a:off x="3207785" y="1321469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CustomEvent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0763357">
            <a:off x="3216695" y="3456855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CustomEvent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946223">
            <a:off x="7805658" y="3116591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CustomEvent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370" y="4514100"/>
            <a:ext cx="762106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495127499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3405855594"/>
              </p:ext>
            </p:extLst>
          </p:nvPr>
        </p:nvGraphicFramePr>
        <p:xfrm>
          <a:off x="698081" y="1357800"/>
          <a:ext cx="1118622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3" name="Рисунок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20" y="1345243"/>
            <a:ext cx="618652" cy="49166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641" y="1357799"/>
            <a:ext cx="618652" cy="47911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08" y="3122247"/>
            <a:ext cx="618652" cy="47911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55" y="4848326"/>
            <a:ext cx="662930" cy="71878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39650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Итого, инициализация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37" y="1224799"/>
            <a:ext cx="720000" cy="72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68" y="3053124"/>
            <a:ext cx="720000" cy="7200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293" y="4848326"/>
            <a:ext cx="720000" cy="7200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37" y="48483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495127499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4129478356"/>
              </p:ext>
            </p:extLst>
          </p:nvPr>
        </p:nvGraphicFramePr>
        <p:xfrm>
          <a:off x="911093" y="1089240"/>
          <a:ext cx="10717690" cy="5053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1" y="1831714"/>
            <a:ext cx="1080985" cy="117205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028" y="1762140"/>
            <a:ext cx="1513417" cy="12416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65840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Итого, передача данных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09" y="1697743"/>
            <a:ext cx="1176126" cy="11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428294241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43" y="987995"/>
            <a:ext cx="1122425" cy="108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42" y="2410335"/>
            <a:ext cx="1080000" cy="10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42" y="3909330"/>
            <a:ext cx="1080000" cy="10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42" y="5408325"/>
            <a:ext cx="1080000" cy="10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4231" y="2515002"/>
            <a:ext cx="312835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00" dirty="0"/>
              <a:t>e</a:t>
            </a:r>
            <a:r>
              <a:rPr lang="en-US" sz="15400" dirty="0" smtClean="0"/>
              <a:t>tc.</a:t>
            </a:r>
            <a:endParaRPr lang="ru-RU" sz="15400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4303643" y="1808922"/>
            <a:ext cx="2445027" cy="168141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4386501" y="3120887"/>
            <a:ext cx="2713503" cy="615196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386501" y="3945063"/>
            <a:ext cx="2708561" cy="59712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303643" y="4243624"/>
            <a:ext cx="2579010" cy="1606031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81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Приложение(</a:t>
            </a:r>
            <a:r>
              <a:rPr lang="en-US" sz="5400" b="1" dirty="0" smtClean="0">
                <a:solidFill>
                  <a:schemeClr val="bg1"/>
                </a:solidFill>
              </a:rPr>
              <a:t>Host application</a:t>
            </a:r>
            <a:r>
              <a:rPr lang="ru-RU" sz="5400" b="1" dirty="0" smtClean="0">
                <a:solidFill>
                  <a:schemeClr val="bg1"/>
                </a:solidFill>
              </a:rPr>
              <a:t>)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9" y="2401935"/>
            <a:ext cx="3396343" cy="33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053207595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Скругленный прямоугольник 2"/>
          <p:cNvSpPr/>
          <p:nvPr/>
        </p:nvSpPr>
        <p:spPr>
          <a:xfrm>
            <a:off x="440204" y="5248898"/>
            <a:ext cx="5655796" cy="1332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Поддерживать обмен </a:t>
            </a:r>
            <a:r>
              <a:rPr lang="en-US" sz="3400" dirty="0" smtClean="0"/>
              <a:t>Native messaging</a:t>
            </a:r>
            <a:endParaRPr lang="ru-RU" sz="3400" dirty="0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79565" y="3311957"/>
            <a:ext cx="5655796" cy="1332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Правильно зарегистрировано</a:t>
            </a:r>
            <a:endParaRPr lang="ru-RU" sz="3400" dirty="0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470467" y="1196975"/>
            <a:ext cx="5655797" cy="133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i="1" dirty="0" err="1"/>
              <a:t>com.company.application</a:t>
            </a:r>
            <a:r>
              <a:rPr lang="en-US" sz="3400" dirty="0" err="1" smtClean="0"/>
              <a:t>.json</a:t>
            </a:r>
            <a:endParaRPr lang="ru-RU" sz="3400" dirty="0"/>
          </a:p>
        </p:txBody>
      </p:sp>
      <p:sp>
        <p:nvSpPr>
          <p:cNvPr id="12" name="Плюс 11"/>
          <p:cNvSpPr/>
          <p:nvPr/>
        </p:nvSpPr>
        <p:spPr>
          <a:xfrm>
            <a:off x="3242430" y="2635201"/>
            <a:ext cx="586408" cy="5764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люс 22"/>
          <p:cNvSpPr/>
          <p:nvPr/>
        </p:nvSpPr>
        <p:spPr>
          <a:xfrm>
            <a:off x="3240369" y="4685839"/>
            <a:ext cx="586408" cy="57647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 13"/>
          <p:cNvSpPr/>
          <p:nvPr/>
        </p:nvSpPr>
        <p:spPr>
          <a:xfrm>
            <a:off x="6840889" y="3294349"/>
            <a:ext cx="1440000" cy="10800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54784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Приложение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14" y="2294470"/>
            <a:ext cx="3396343" cy="33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901791"/>
            <a:ext cx="9360045" cy="552003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2000" b="1" dirty="0" smtClean="0"/>
              <a:t>Потребности </a:t>
            </a:r>
            <a:r>
              <a:rPr lang="en-US" sz="2000" b="1" dirty="0" smtClean="0"/>
              <a:t>Enterprise </a:t>
            </a:r>
            <a:r>
              <a:rPr lang="ru-RU" sz="2000" b="1" dirty="0" smtClean="0"/>
              <a:t>приложений в доступе к ПК пользователя</a:t>
            </a:r>
          </a:p>
          <a:p>
            <a:pPr>
              <a:lnSpc>
                <a:spcPct val="200000"/>
              </a:lnSpc>
            </a:pPr>
            <a:r>
              <a:rPr lang="ru-RU" sz="2000" b="1" dirty="0" smtClean="0"/>
              <a:t>Устаревши</a:t>
            </a:r>
            <a:r>
              <a:rPr lang="ru-RU" sz="2000" b="1" dirty="0"/>
              <a:t>й</a:t>
            </a:r>
            <a:r>
              <a:rPr lang="ru-RU" sz="2000" b="1" dirty="0" smtClean="0"/>
              <a:t> NPAPI, попытки реанимации и альтернативный вариант решения</a:t>
            </a:r>
          </a:p>
          <a:p>
            <a:pPr>
              <a:lnSpc>
                <a:spcPct val="200000"/>
              </a:lnSpc>
            </a:pPr>
            <a:r>
              <a:rPr lang="en-US" sz="2000" b="1" dirty="0" smtClean="0"/>
              <a:t>Native </a:t>
            </a:r>
            <a:r>
              <a:rPr lang="en-US" sz="2000" b="1" dirty="0"/>
              <a:t>Messaging</a:t>
            </a:r>
            <a:endParaRPr lang="ru-RU" sz="2000" b="1" dirty="0"/>
          </a:p>
          <a:p>
            <a:pPr>
              <a:lnSpc>
                <a:spcPct val="200000"/>
              </a:lnSpc>
            </a:pPr>
            <a:r>
              <a:rPr lang="ru-RU" sz="2000" b="1" dirty="0" smtClean="0"/>
              <a:t>Поставим задачу</a:t>
            </a:r>
            <a:endParaRPr lang="ru-RU" sz="2000" b="1" dirty="0"/>
          </a:p>
          <a:p>
            <a:pPr>
              <a:lnSpc>
                <a:spcPct val="200000"/>
              </a:lnSpc>
            </a:pPr>
            <a:r>
              <a:rPr lang="ru-RU" sz="2000" b="1" dirty="0" smtClean="0"/>
              <a:t>Решение с помощью приложения на </a:t>
            </a:r>
            <a:r>
              <a:rPr lang="en-US" sz="2000" b="1" dirty="0" smtClean="0"/>
              <a:t>Java </a:t>
            </a:r>
            <a:r>
              <a:rPr lang="ru-RU" sz="2000" b="1" dirty="0" smtClean="0"/>
              <a:t>с поддержкой </a:t>
            </a:r>
            <a:r>
              <a:rPr lang="en-US" sz="2000" b="1" dirty="0"/>
              <a:t>Native Messaging</a:t>
            </a:r>
            <a:endParaRPr lang="ru-RU" sz="2000" b="1" dirty="0" smtClean="0"/>
          </a:p>
          <a:p>
            <a:pPr>
              <a:lnSpc>
                <a:spcPct val="200000"/>
              </a:lnSpc>
            </a:pPr>
            <a:r>
              <a:rPr lang="ru-RU" sz="2000" b="1" dirty="0" smtClean="0"/>
              <a:t>Рассмотрим подводные камни</a:t>
            </a:r>
          </a:p>
          <a:p>
            <a:pPr>
              <a:lnSpc>
                <a:spcPct val="200000"/>
              </a:lnSpc>
            </a:pPr>
            <a:r>
              <a:rPr lang="ru-RU" sz="2000" b="1" dirty="0" smtClean="0"/>
              <a:t>Сравним с альтернативами</a:t>
            </a:r>
            <a:endParaRPr lang="ru-RU" sz="20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Things to do in Denver when you're dead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287423857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1" name="Рисунок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78980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Манифест </a:t>
            </a:r>
            <a:r>
              <a:rPr lang="ru-RU" sz="5400" b="1" dirty="0" smtClean="0">
                <a:solidFill>
                  <a:schemeClr val="bg1"/>
                </a:solidFill>
              </a:rPr>
              <a:t>приложения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5" y="1196975"/>
            <a:ext cx="1802536" cy="178694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064" y="2867676"/>
            <a:ext cx="11713404" cy="32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2287423857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1196974"/>
            <a:ext cx="1492858" cy="14663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7" y="2995149"/>
            <a:ext cx="1557827" cy="15206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0" y="4847657"/>
            <a:ext cx="1553059" cy="1494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3222" y="1196974"/>
            <a:ext cx="8430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Реестр. </a:t>
            </a:r>
          </a:p>
          <a:p>
            <a:r>
              <a:rPr lang="ru-RU" dirty="0" smtClean="0"/>
              <a:t>на уровне пользователя: </a:t>
            </a:r>
            <a:endParaRPr lang="en-US" dirty="0" smtClean="0"/>
          </a:p>
          <a:p>
            <a:r>
              <a:rPr lang="en-US" dirty="0" smtClean="0"/>
              <a:t>HKCU\SOFTWARE\Company\Browse\</a:t>
            </a:r>
            <a:r>
              <a:rPr lang="en-US" dirty="0" err="1" smtClean="0"/>
              <a:t>NativeMessagingHosts</a:t>
            </a:r>
            <a:r>
              <a:rPr lang="en-US" dirty="0" smtClean="0"/>
              <a:t>\</a:t>
            </a:r>
            <a:r>
              <a:rPr lang="en-US" dirty="0" err="1" smtClean="0"/>
              <a:t>com.company.application</a:t>
            </a:r>
            <a:endParaRPr lang="en-US" dirty="0"/>
          </a:p>
          <a:p>
            <a:r>
              <a:rPr lang="ru-RU" dirty="0"/>
              <a:t>на уровне </a:t>
            </a:r>
            <a:r>
              <a:rPr lang="ru-RU" dirty="0" smtClean="0"/>
              <a:t>системы </a:t>
            </a:r>
          </a:p>
          <a:p>
            <a:r>
              <a:rPr lang="en-US" dirty="0" smtClean="0"/>
              <a:t>HKLM\SOFTWARE\Company\Browse\</a:t>
            </a:r>
            <a:r>
              <a:rPr lang="en-US" dirty="0" err="1" smtClean="0"/>
              <a:t>NativeMessagingHosts</a:t>
            </a:r>
            <a:r>
              <a:rPr lang="en-US" dirty="0" smtClean="0"/>
              <a:t>\</a:t>
            </a:r>
            <a:r>
              <a:rPr lang="en-US" dirty="0" err="1" smtClean="0"/>
              <a:t>com.company.application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2335359" y="3155327"/>
            <a:ext cx="8224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на уровне пользователя: </a:t>
            </a:r>
            <a:endParaRPr lang="en-US" dirty="0" smtClean="0"/>
          </a:p>
          <a:p>
            <a:r>
              <a:rPr lang="en-US" dirty="0"/>
              <a:t>~/.</a:t>
            </a:r>
            <a:r>
              <a:rPr lang="en-US" dirty="0" err="1" smtClean="0"/>
              <a:t>config</a:t>
            </a:r>
            <a:r>
              <a:rPr lang="en-US" dirty="0" smtClean="0"/>
              <a:t>/company-browser/</a:t>
            </a:r>
            <a:r>
              <a:rPr lang="en-US" dirty="0" err="1" smtClean="0"/>
              <a:t>NativeMessagingHosts</a:t>
            </a:r>
            <a:r>
              <a:rPr lang="en-US" dirty="0" smtClean="0"/>
              <a:t>/</a:t>
            </a:r>
            <a:r>
              <a:rPr lang="en-US" i="1" dirty="0" err="1" smtClean="0"/>
              <a:t>com.company.application</a:t>
            </a:r>
            <a:r>
              <a:rPr lang="en-US" dirty="0" err="1" smtClean="0"/>
              <a:t>.json</a:t>
            </a:r>
            <a:endParaRPr lang="en-US" dirty="0" smtClean="0"/>
          </a:p>
          <a:p>
            <a:r>
              <a:rPr lang="ru-RU" dirty="0" smtClean="0"/>
              <a:t>на </a:t>
            </a:r>
            <a:r>
              <a:rPr lang="ru-RU" dirty="0"/>
              <a:t>уровне </a:t>
            </a:r>
            <a:r>
              <a:rPr lang="ru-RU" dirty="0" smtClean="0"/>
              <a:t>системы </a:t>
            </a:r>
          </a:p>
          <a:p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/opt/browser/native-messaging-hosts/</a:t>
            </a:r>
            <a:r>
              <a:rPr lang="en-US" i="1" dirty="0" err="1" smtClean="0"/>
              <a:t>com.company.application</a:t>
            </a:r>
            <a:r>
              <a:rPr lang="en-US" dirty="0" err="1" smtClean="0"/>
              <a:t>.json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317217" y="4836681"/>
            <a:ext cx="9620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уровне пользователя: </a:t>
            </a:r>
            <a:endParaRPr lang="en-US" dirty="0" smtClean="0"/>
          </a:p>
          <a:p>
            <a:r>
              <a:rPr lang="en-US" dirty="0"/>
              <a:t>~/Library/Application </a:t>
            </a:r>
            <a:r>
              <a:rPr lang="en-US" dirty="0" smtClean="0"/>
              <a:t>Support/Company/Browser/</a:t>
            </a:r>
            <a:r>
              <a:rPr lang="en-US" dirty="0" err="1" smtClean="0"/>
              <a:t>NativeMessagingHosts</a:t>
            </a:r>
            <a:r>
              <a:rPr lang="en-US" dirty="0" smtClean="0"/>
              <a:t>/</a:t>
            </a:r>
            <a:r>
              <a:rPr lang="en-US" i="1" dirty="0" err="1" smtClean="0"/>
              <a:t>com.company.application</a:t>
            </a:r>
            <a:r>
              <a:rPr lang="en-US" dirty="0" err="1" smtClean="0"/>
              <a:t>.json</a:t>
            </a:r>
            <a:endParaRPr lang="en-US" dirty="0" smtClean="0"/>
          </a:p>
          <a:p>
            <a:r>
              <a:rPr lang="ru-RU" dirty="0" smtClean="0"/>
              <a:t>на </a:t>
            </a:r>
            <a:r>
              <a:rPr lang="ru-RU" dirty="0"/>
              <a:t>уровне </a:t>
            </a:r>
            <a:r>
              <a:rPr lang="ru-RU" dirty="0" smtClean="0"/>
              <a:t>системы </a:t>
            </a:r>
          </a:p>
          <a:p>
            <a:r>
              <a:rPr lang="en-US" dirty="0"/>
              <a:t>/</a:t>
            </a:r>
            <a:r>
              <a:rPr lang="en-US" dirty="0" smtClean="0"/>
              <a:t>Library/Company/Browser/</a:t>
            </a:r>
            <a:r>
              <a:rPr lang="en-US" dirty="0" err="1" smtClean="0"/>
              <a:t>NativeMessagingHosts</a:t>
            </a:r>
            <a:r>
              <a:rPr lang="en-US" dirty="0" smtClean="0"/>
              <a:t>/</a:t>
            </a:r>
            <a:r>
              <a:rPr lang="en-US" i="1" dirty="0" err="1" smtClean="0"/>
              <a:t>com.company.application</a:t>
            </a:r>
            <a:r>
              <a:rPr lang="en-US" dirty="0" err="1" smtClean="0"/>
              <a:t>.json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28516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Регистрация приложения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8390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707816367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4086675823"/>
              </p:ext>
            </p:extLst>
          </p:nvPr>
        </p:nvGraphicFramePr>
        <p:xfrm>
          <a:off x="364510" y="-623059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8" y="1044463"/>
            <a:ext cx="1639698" cy="1619192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2699935" y="1134682"/>
            <a:ext cx="7632212" cy="719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err="1" smtClean="0"/>
              <a:t>InputStream</a:t>
            </a:r>
            <a:endParaRPr lang="ru-RU" sz="3400" dirty="0"/>
          </a:p>
        </p:txBody>
      </p:sp>
      <p:sp>
        <p:nvSpPr>
          <p:cNvPr id="6" name="Стрелка влево 5"/>
          <p:cNvSpPr/>
          <p:nvPr/>
        </p:nvSpPr>
        <p:spPr>
          <a:xfrm>
            <a:off x="2699935" y="1847356"/>
            <a:ext cx="7632212" cy="720000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err="1" smtClean="0"/>
              <a:t>OutputStream</a:t>
            </a:r>
            <a:endParaRPr lang="ru-RU" sz="3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77742" y="3830067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765479" y="3830067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461346" y="3830067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149083" y="3830067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862442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550179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5237916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925653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6605835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7293572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7973754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8661491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9341543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0021725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0709462" y="3830067"/>
            <a:ext cx="687737" cy="914400"/>
          </a:xfrm>
          <a:prstGeom prst="rect">
            <a:avLst/>
          </a:prstGeom>
          <a:solidFill>
            <a:schemeClr val="accent6"/>
          </a:solidFill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9" name="TextBox 8"/>
          <p:cNvSpPr txBox="1"/>
          <p:nvPr/>
        </p:nvSpPr>
        <p:spPr>
          <a:xfrm>
            <a:off x="5466970" y="2867327"/>
            <a:ext cx="47803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dirty="0" smtClean="0"/>
              <a:t>Содержимое сообщения</a:t>
            </a:r>
            <a:endParaRPr lang="ru-RU" sz="3400" dirty="0"/>
          </a:p>
        </p:txBody>
      </p:sp>
      <p:sp>
        <p:nvSpPr>
          <p:cNvPr id="11" name="Правая фигурная скобка 10"/>
          <p:cNvSpPr/>
          <p:nvPr/>
        </p:nvSpPr>
        <p:spPr>
          <a:xfrm rot="16200000">
            <a:off x="2288317" y="2272305"/>
            <a:ext cx="337932" cy="2759079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авая фигурная скобка 33"/>
          <p:cNvSpPr/>
          <p:nvPr/>
        </p:nvSpPr>
        <p:spPr>
          <a:xfrm rot="16200000">
            <a:off x="7460856" y="-115533"/>
            <a:ext cx="337932" cy="7534758"/>
          </a:xfrm>
          <a:prstGeom prst="rightBrac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642573" y="2867328"/>
            <a:ext cx="37312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dirty="0" smtClean="0"/>
              <a:t>Размер сообщения</a:t>
            </a:r>
            <a:endParaRPr lang="ru-RU" sz="3400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82763"/>
            <a:ext cx="11655988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Native messaging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589" y="1128574"/>
            <a:ext cx="1634131" cy="1620000"/>
          </a:xfrm>
          <a:prstGeom prst="rect">
            <a:avLst/>
          </a:prstGeom>
        </p:spPr>
      </p:pic>
      <p:sp>
        <p:nvSpPr>
          <p:cNvPr id="38" name="Правая фигурная скобка 37"/>
          <p:cNvSpPr/>
          <p:nvPr/>
        </p:nvSpPr>
        <p:spPr>
          <a:xfrm rot="5400000">
            <a:off x="3002280" y="4264643"/>
            <a:ext cx="337932" cy="1379540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авая фигурная скобка 38"/>
          <p:cNvSpPr/>
          <p:nvPr/>
        </p:nvSpPr>
        <p:spPr>
          <a:xfrm rot="5400000">
            <a:off x="1602610" y="4258562"/>
            <a:ext cx="337932" cy="1379540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1069612" y="379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1740674" y="379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2468901" y="3798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3167364" y="38208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6679096" y="5480506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7374963" y="5480506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82478" y="54354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5277211" y="54760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5973078" y="54760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1b</a:t>
            </a:r>
            <a:endParaRPr lang="ru-RU" sz="3400" dirty="0"/>
          </a:p>
        </p:txBody>
      </p:sp>
      <p:sp>
        <p:nvSpPr>
          <p:cNvPr id="51" name="TextBox 50"/>
          <p:cNvSpPr txBox="1"/>
          <p:nvPr/>
        </p:nvSpPr>
        <p:spPr>
          <a:xfrm>
            <a:off x="6669127" y="54249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52" name="TextBox 51"/>
          <p:cNvSpPr txBox="1"/>
          <p:nvPr/>
        </p:nvSpPr>
        <p:spPr>
          <a:xfrm>
            <a:off x="5947133" y="54256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5252320" y="542996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1765479" y="5117298"/>
            <a:ext cx="5752213" cy="28998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38" idx="1"/>
          </p:cNvCxnSpPr>
          <p:nvPr/>
        </p:nvCxnSpPr>
        <p:spPr>
          <a:xfrm>
            <a:off x="3171246" y="5123379"/>
            <a:ext cx="1950229" cy="8847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5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8390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3004691800"/>
              </p:ext>
            </p:extLst>
          </p:nvPr>
        </p:nvGraphicFramePr>
        <p:xfrm>
          <a:off x="1241427" y="99797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642099805"/>
              </p:ext>
            </p:extLst>
          </p:nvPr>
        </p:nvGraphicFramePr>
        <p:xfrm>
          <a:off x="364510" y="-623059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8" y="1044463"/>
            <a:ext cx="1639698" cy="161919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30260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3</a:t>
            </a:r>
            <a:r>
              <a:rPr lang="en-US" sz="3400" dirty="0" smtClean="0"/>
              <a:t>A</a:t>
            </a:r>
            <a:endParaRPr lang="ru-RU" sz="34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617997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43</a:t>
            </a:r>
            <a:endParaRPr lang="ru-RU" sz="34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2332413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0A</a:t>
            </a:r>
            <a:endParaRPr lang="ru-RU" sz="34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3020150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0D</a:t>
            </a:r>
            <a:endParaRPr lang="ru-RU" sz="3400" dirty="0"/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82763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Интересная ошибка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2130" y="4998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41" name="TextBox 40"/>
          <p:cNvSpPr txBox="1"/>
          <p:nvPr/>
        </p:nvSpPr>
        <p:spPr>
          <a:xfrm>
            <a:off x="1593192" y="4998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2291923" y="4998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2990386" y="50203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74864" y="1520062"/>
            <a:ext cx="14854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run.bat</a:t>
            </a:r>
            <a:endParaRPr lang="ru-RU" sz="3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3956" y="2781889"/>
            <a:ext cx="867731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i="1" dirty="0" err="1" smtClean="0">
                <a:solidFill>
                  <a:srgbClr val="FF0000"/>
                </a:solidFill>
              </a:rPr>
              <a:t>ERROR:native_message_process_host.cc</a:t>
            </a:r>
            <a:r>
              <a:rPr lang="en-US" sz="3400" i="1" dirty="0" smtClean="0">
                <a:solidFill>
                  <a:srgbClr val="FF0000"/>
                </a:solidFill>
              </a:rPr>
              <a:t>(</a:t>
            </a:r>
            <a:r>
              <a:rPr lang="en-US" sz="3400" i="1" dirty="0" err="1" smtClean="0">
                <a:solidFill>
                  <a:srgbClr val="FF0000"/>
                </a:solidFill>
              </a:rPr>
              <a:t>nnn</a:t>
            </a:r>
            <a:r>
              <a:rPr lang="en-US" sz="3400" i="1" dirty="0">
                <a:solidFill>
                  <a:srgbClr val="FF0000"/>
                </a:solidFill>
              </a:rPr>
              <a:t>)] </a:t>
            </a:r>
            <a:endParaRPr lang="ru-RU" sz="3400" i="1" dirty="0" smtClean="0">
              <a:solidFill>
                <a:srgbClr val="FF0000"/>
              </a:solidFill>
            </a:endParaRPr>
          </a:p>
          <a:p>
            <a:r>
              <a:rPr lang="en-US" sz="3400" i="1" dirty="0" smtClean="0">
                <a:solidFill>
                  <a:srgbClr val="FF0000"/>
                </a:solidFill>
              </a:rPr>
              <a:t>Native </a:t>
            </a:r>
            <a:r>
              <a:rPr lang="en-US" sz="3400" i="1" dirty="0">
                <a:solidFill>
                  <a:srgbClr val="FF0000"/>
                </a:solidFill>
              </a:rPr>
              <a:t>Messaging host tried sending a message </a:t>
            </a:r>
            <a:endParaRPr lang="ru-RU" sz="3400" i="1" dirty="0" smtClean="0">
              <a:solidFill>
                <a:srgbClr val="FF0000"/>
              </a:solidFill>
            </a:endParaRPr>
          </a:p>
          <a:p>
            <a:r>
              <a:rPr lang="en-US" sz="3400" i="1" dirty="0" smtClean="0">
                <a:solidFill>
                  <a:srgbClr val="FF0000"/>
                </a:solidFill>
              </a:rPr>
              <a:t>that </a:t>
            </a:r>
            <a:r>
              <a:rPr lang="en-US" sz="3400" i="1" dirty="0">
                <a:solidFill>
                  <a:srgbClr val="FF0000"/>
                </a:solidFill>
              </a:rPr>
              <a:t>is </a:t>
            </a:r>
            <a:r>
              <a:rPr lang="en-US" sz="3400" b="1" i="1" dirty="0">
                <a:solidFill>
                  <a:srgbClr val="FF0000"/>
                </a:solidFill>
              </a:rPr>
              <a:t>977472013</a:t>
            </a:r>
            <a:r>
              <a:rPr lang="en-US" sz="3400" i="1" dirty="0">
                <a:solidFill>
                  <a:srgbClr val="FF0000"/>
                </a:solidFill>
              </a:rPr>
              <a:t> bytes long.</a:t>
            </a:r>
            <a:endParaRPr lang="ru-RU" sz="3400" dirty="0">
              <a:solidFill>
                <a:srgbClr val="FF0000"/>
              </a:solidFill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725322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\r</a:t>
            </a:r>
            <a:endParaRPr lang="ru-RU" sz="32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9413059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\n</a:t>
            </a:r>
            <a:endParaRPr lang="ru-RU" sz="34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10107811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C</a:t>
            </a:r>
            <a:endParaRPr lang="ru-RU" sz="3400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10795548" y="5029608"/>
            <a:ext cx="687737" cy="914400"/>
          </a:xfrm>
          <a:prstGeom prst="rect">
            <a:avLst/>
          </a:prstGeom>
          <a:ln w="5080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/>
              <a:t>:</a:t>
            </a:r>
            <a:endParaRPr lang="ru-RU" sz="3400" dirty="0"/>
          </a:p>
        </p:txBody>
      </p:sp>
      <p:sp>
        <p:nvSpPr>
          <p:cNvPr id="19" name="Стрелка вправо 18"/>
          <p:cNvSpPr/>
          <p:nvPr/>
        </p:nvSpPr>
        <p:spPr>
          <a:xfrm>
            <a:off x="3923071" y="5389684"/>
            <a:ext cx="4542503" cy="21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75652" y="1107626"/>
            <a:ext cx="6707633" cy="149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8390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54449192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9" name="Скругленный прямоугольник 38"/>
          <p:cNvSpPr/>
          <p:nvPr/>
        </p:nvSpPr>
        <p:spPr>
          <a:xfrm>
            <a:off x="419505" y="1477754"/>
            <a:ext cx="5971356" cy="540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browser.runtime.connect</a:t>
            </a:r>
            <a:r>
              <a:rPr lang="en-US" sz="2000" dirty="0" smtClean="0">
                <a:solidFill>
                  <a:schemeClr val="tx1"/>
                </a:solidFill>
              </a:rPr>
              <a:t>(‘</a:t>
            </a:r>
            <a:r>
              <a:rPr lang="en-US" sz="2000" dirty="0" err="1" smtClean="0">
                <a:solidFill>
                  <a:schemeClr val="tx1"/>
                </a:solidFill>
              </a:rPr>
              <a:t>com.company.application</a:t>
            </a:r>
            <a:r>
              <a:rPr lang="en-US" sz="2000" dirty="0" smtClean="0">
                <a:solidFill>
                  <a:schemeClr val="tx1"/>
                </a:solidFill>
              </a:rPr>
              <a:t>’)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99" y="1232006"/>
            <a:ext cx="629015" cy="525600"/>
          </a:xfrm>
          <a:prstGeom prst="rect">
            <a:avLst/>
          </a:prstGeom>
        </p:spPr>
      </p:pic>
      <p:sp>
        <p:nvSpPr>
          <p:cNvPr id="40" name="Скругленный прямоугольник 39"/>
          <p:cNvSpPr/>
          <p:nvPr/>
        </p:nvSpPr>
        <p:spPr>
          <a:xfrm>
            <a:off x="7307324" y="1491055"/>
            <a:ext cx="4290530" cy="540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Поиск информации о </a:t>
            </a:r>
            <a:r>
              <a:rPr lang="en-US" sz="2000" dirty="0" err="1">
                <a:solidFill>
                  <a:schemeClr val="tx1"/>
                </a:solidFill>
              </a:rPr>
              <a:t>manifest.json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3" name="Скругленный прямоугольник 42"/>
          <p:cNvSpPr/>
          <p:nvPr/>
        </p:nvSpPr>
        <p:spPr>
          <a:xfrm>
            <a:off x="417154" y="2626666"/>
            <a:ext cx="4290530" cy="121511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Чтение данных из </a:t>
            </a:r>
            <a:r>
              <a:rPr lang="en-US" sz="2000" dirty="0" err="1" smtClean="0">
                <a:solidFill>
                  <a:schemeClr val="tx1"/>
                </a:solidFill>
              </a:rPr>
              <a:t>manifest.json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417154" y="4451355"/>
            <a:ext cx="5944364" cy="540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Попытка запуска приложения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5564382" y="2626666"/>
            <a:ext cx="6033471" cy="12151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2000" dirty="0" smtClean="0">
                <a:solidFill>
                  <a:schemeClr val="tx1"/>
                </a:solidFill>
              </a:rPr>
              <a:t>Получает объект </a:t>
            </a:r>
            <a:r>
              <a:rPr lang="en-US" sz="2400" b="1" dirty="0" smtClean="0">
                <a:solidFill>
                  <a:schemeClr val="tx1"/>
                </a:solidFill>
              </a:rPr>
              <a:t>port</a:t>
            </a:r>
            <a:endParaRPr lang="ru-RU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onDisconnect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>
            <a:off x="6557600" y="1777728"/>
            <a:ext cx="690090" cy="14909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>
            <a:off x="2485269" y="2298533"/>
            <a:ext cx="12465" cy="32813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2485269" y="2317516"/>
            <a:ext cx="7066235" cy="5013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9530715" y="2031055"/>
            <a:ext cx="6486" cy="30828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>
            <a:off x="4805624" y="2904084"/>
            <a:ext cx="690090" cy="1490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>
            <a:off x="3417644" y="4121774"/>
            <a:ext cx="6233" cy="328132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3405183" y="4121774"/>
            <a:ext cx="5223695" cy="7332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H="1">
            <a:off x="8622392" y="3841170"/>
            <a:ext cx="6486" cy="308285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Рисунок 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267" y="2393393"/>
            <a:ext cx="629015" cy="525600"/>
          </a:xfrm>
          <a:prstGeom prst="rect">
            <a:avLst/>
          </a:prstGeom>
        </p:spPr>
      </p:pic>
      <p:cxnSp>
        <p:nvCxnSpPr>
          <p:cNvPr id="80" name="Прямая со стрелкой 79"/>
          <p:cNvCxnSpPr/>
          <p:nvPr/>
        </p:nvCxnSpPr>
        <p:spPr>
          <a:xfrm>
            <a:off x="6478634" y="4721102"/>
            <a:ext cx="1060086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Скругленный прямоугольник 81"/>
          <p:cNvSpPr/>
          <p:nvPr/>
        </p:nvSpPr>
        <p:spPr>
          <a:xfrm>
            <a:off x="7617795" y="4449906"/>
            <a:ext cx="3980058" cy="540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Успех!!! </a:t>
            </a:r>
            <a:r>
              <a:rPr lang="en-US" sz="2000" dirty="0" err="1" smtClean="0">
                <a:solidFill>
                  <a:schemeClr val="tx1"/>
                </a:solidFill>
              </a:rPr>
              <a:t>port.postMessage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3" name="Скругленный прямоугольник 82"/>
          <p:cNvSpPr/>
          <p:nvPr/>
        </p:nvSpPr>
        <p:spPr>
          <a:xfrm>
            <a:off x="446497" y="5509421"/>
            <a:ext cx="5944364" cy="540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Неудача… </a:t>
            </a:r>
            <a:r>
              <a:rPr lang="en-US" sz="2000" dirty="0" err="1" smtClean="0">
                <a:solidFill>
                  <a:schemeClr val="tx1"/>
                </a:solidFill>
              </a:rPr>
              <a:t>port.onDisconnect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4" name="Рисунок 8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37" y="4201507"/>
            <a:ext cx="629015" cy="525600"/>
          </a:xfrm>
          <a:prstGeom prst="rect">
            <a:avLst/>
          </a:prstGeom>
        </p:spPr>
      </p:pic>
      <p:pic>
        <p:nvPicPr>
          <p:cNvPr id="85" name="Рисунок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32" y="5257614"/>
            <a:ext cx="629015" cy="525600"/>
          </a:xfrm>
          <a:prstGeom prst="rect">
            <a:avLst/>
          </a:prstGeom>
        </p:spPr>
      </p:pic>
      <p:cxnSp>
        <p:nvCxnSpPr>
          <p:cNvPr id="86" name="Прямая со стрелкой 85"/>
          <p:cNvCxnSpPr/>
          <p:nvPr/>
        </p:nvCxnSpPr>
        <p:spPr>
          <a:xfrm>
            <a:off x="3417644" y="5040444"/>
            <a:ext cx="0" cy="450593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Рисунок 2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65600"/>
            <a:ext cx="11655988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Процесс запуска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297" y="1257501"/>
            <a:ext cx="525600" cy="525600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33" y="2403157"/>
            <a:ext cx="525600" cy="525600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00" y="4234648"/>
            <a:ext cx="525600" cy="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8390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3554264985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5" name="Рисунок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50" y="2368844"/>
            <a:ext cx="1637328" cy="1665557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>
          <a:xfrm>
            <a:off x="5015746" y="3324971"/>
            <a:ext cx="1800000" cy="1800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922373" y="4349658"/>
            <a:ext cx="1800000" cy="1800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72" y="4464014"/>
            <a:ext cx="1620000" cy="1620000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931074" y="1201896"/>
            <a:ext cx="2232000" cy="18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8" y="1811461"/>
            <a:ext cx="2098972" cy="580870"/>
          </a:xfrm>
          <a:prstGeom prst="rect">
            <a:avLst/>
          </a:prstGeom>
        </p:spPr>
      </p:pic>
      <p:sp>
        <p:nvSpPr>
          <p:cNvPr id="9" name="Круговая стрелка 8"/>
          <p:cNvSpPr/>
          <p:nvPr/>
        </p:nvSpPr>
        <p:spPr>
          <a:xfrm>
            <a:off x="2742514" y="1601097"/>
            <a:ext cx="1523397" cy="15235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353145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8" name="Круговая стрелка 47"/>
          <p:cNvSpPr/>
          <p:nvPr/>
        </p:nvSpPr>
        <p:spPr>
          <a:xfrm>
            <a:off x="4553954" y="2399212"/>
            <a:ext cx="1523397" cy="15235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353145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9" name="Круговая стрелка 48"/>
          <p:cNvSpPr/>
          <p:nvPr/>
        </p:nvSpPr>
        <p:spPr>
          <a:xfrm>
            <a:off x="6365394" y="3449186"/>
            <a:ext cx="1523397" cy="15235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353145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0" name="Круговая стрелка 49"/>
          <p:cNvSpPr/>
          <p:nvPr/>
        </p:nvSpPr>
        <p:spPr>
          <a:xfrm>
            <a:off x="8244764" y="4298406"/>
            <a:ext cx="1523397" cy="15235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353145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319" y="98494"/>
            <a:ext cx="11655988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Необычайное путешествие данных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83" y="3467866"/>
            <a:ext cx="1408216" cy="140821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17" y="5078530"/>
            <a:ext cx="1751341" cy="17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8390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2933065371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4078185006"/>
              </p:ext>
            </p:extLst>
          </p:nvPr>
        </p:nvGraphicFramePr>
        <p:xfrm>
          <a:off x="419506" y="1160207"/>
          <a:ext cx="11536520" cy="5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Скругленный прямоугольник 5"/>
          <p:cNvSpPr/>
          <p:nvPr/>
        </p:nvSpPr>
        <p:spPr>
          <a:xfrm>
            <a:off x="6201261" y="4069902"/>
            <a:ext cx="2276061" cy="43732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Расширение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705678" y="1333182"/>
            <a:ext cx="2117035" cy="4373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Страница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Скругленный прямоугольник 27"/>
          <p:cNvSpPr/>
          <p:nvPr/>
        </p:nvSpPr>
        <p:spPr>
          <a:xfrm>
            <a:off x="3220835" y="2623796"/>
            <a:ext cx="2731631" cy="4373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Подписка на расширение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31" y="3863847"/>
            <a:ext cx="639181" cy="4704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4072" y="1502648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CustomEvent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759262" y="2465915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CustomEvent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2993143" y="1770506"/>
            <a:ext cx="1829779" cy="7406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>
            <a:off x="1725619" y="1953314"/>
            <a:ext cx="1282262" cy="852022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 flipV="1">
            <a:off x="5893175" y="3153940"/>
            <a:ext cx="1362390" cy="728291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>
            <a:off x="4303643" y="3168853"/>
            <a:ext cx="1752670" cy="100133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2704" y="3914410"/>
            <a:ext cx="306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browser.runtime.sendMessage</a:t>
            </a:r>
            <a:endParaRPr lang="ru-RU" dirty="0"/>
          </a:p>
        </p:txBody>
      </p:sp>
      <p:sp>
        <p:nvSpPr>
          <p:cNvPr id="43" name="TextBox 42"/>
          <p:cNvSpPr txBox="1"/>
          <p:nvPr/>
        </p:nvSpPr>
        <p:spPr>
          <a:xfrm>
            <a:off x="6574370" y="3072735"/>
            <a:ext cx="270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browser.tabs.sendMessage</a:t>
            </a:r>
            <a:endParaRPr lang="ru-RU" dirty="0"/>
          </a:p>
        </p:txBody>
      </p:sp>
      <p:sp>
        <p:nvSpPr>
          <p:cNvPr id="44" name="Скругленный прямоугольник 43"/>
          <p:cNvSpPr/>
          <p:nvPr/>
        </p:nvSpPr>
        <p:spPr>
          <a:xfrm>
            <a:off x="8893162" y="5335818"/>
            <a:ext cx="2276061" cy="4373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Приложение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1" name="Прямая со стрелкой 50"/>
          <p:cNvCxnSpPr/>
          <p:nvPr/>
        </p:nvCxnSpPr>
        <p:spPr>
          <a:xfrm>
            <a:off x="7080758" y="4588134"/>
            <a:ext cx="1590598" cy="810898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H="1" flipV="1">
            <a:off x="8668802" y="4369409"/>
            <a:ext cx="1568502" cy="858674"/>
          </a:xfrm>
          <a:prstGeom prst="straightConnector1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138352" y="4137892"/>
            <a:ext cx="182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 messaging</a:t>
            </a:r>
            <a:endParaRPr lang="ru-RU" dirty="0"/>
          </a:p>
        </p:txBody>
      </p:sp>
      <p:sp>
        <p:nvSpPr>
          <p:cNvPr id="55" name="TextBox 54"/>
          <p:cNvSpPr txBox="1"/>
          <p:nvPr/>
        </p:nvSpPr>
        <p:spPr>
          <a:xfrm>
            <a:off x="6119331" y="5120759"/>
            <a:ext cx="182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 messaging</a:t>
            </a:r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4472" y="81377"/>
            <a:ext cx="11655988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Сообщения/события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319" y="5113181"/>
            <a:ext cx="544710" cy="5400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20" y="2373174"/>
            <a:ext cx="612000" cy="612000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58" y="1116960"/>
            <a:ext cx="525600" cy="5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4" y="2986574"/>
            <a:ext cx="504000" cy="504000"/>
          </a:xfrm>
          <a:prstGeom prst="rect">
            <a:avLst/>
          </a:prstGeom>
        </p:spPr>
      </p:pic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6567" y="1089240"/>
            <a:ext cx="10515600" cy="5193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815650" y="2982029"/>
            <a:ext cx="369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Отладка расширения и приложения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4" y="2405968"/>
            <a:ext cx="504000" cy="50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09404" y="2424800"/>
            <a:ext cx="566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Запуск</a:t>
            </a:r>
            <a:r>
              <a:rPr lang="en-US" dirty="0" smtClean="0"/>
              <a:t>. </a:t>
            </a:r>
            <a:r>
              <a:rPr lang="ru-RU" dirty="0" smtClean="0"/>
              <a:t>Бывает непросто понять почему не запускается.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2" y="3597990"/>
            <a:ext cx="521063" cy="504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55" y="5578427"/>
            <a:ext cx="497984" cy="50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09404" y="5540918"/>
            <a:ext cx="19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Многопоточность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815650" y="3632831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 забывайте останавливать приложение</a:t>
            </a:r>
            <a:endParaRPr lang="ru-RU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88" y="4134399"/>
            <a:ext cx="530635" cy="576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25498" y="4235040"/>
            <a:ext cx="141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Обновление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4" y="4790012"/>
            <a:ext cx="605666" cy="50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25498" y="4837249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Журналирование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18" y="1173555"/>
            <a:ext cx="1731170" cy="9600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9404" y="1419917"/>
            <a:ext cx="384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Детали реализации могут отличаться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00" y="73850"/>
            <a:ext cx="11110899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Подводные камни и нюансы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936567" y="1089240"/>
            <a:ext cx="10515600" cy="5193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809404" y="2348686"/>
            <a:ext cx="444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developer.mozilla.org/WebExtensions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2809404" y="5578120"/>
            <a:ext cx="447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https://www.w3.org/community/browserext/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2809404" y="1419917"/>
            <a:ext cx="415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developer.chrome.com/extensions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700" y="73850"/>
            <a:ext cx="11110899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Ссылки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3" y="1273397"/>
            <a:ext cx="720000" cy="7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3" y="2200860"/>
            <a:ext cx="720000" cy="72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6" y="5381237"/>
            <a:ext cx="1662872" cy="7200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809404" y="3398036"/>
            <a:ext cx="5951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https://docs.microsoft.com/en-us/microsoft-edge/extensions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95" y="3182678"/>
            <a:ext cx="832235" cy="82512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09404" y="4580411"/>
            <a:ext cx="346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https://dev.opera.com/extensions/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12" y="4235712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7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346854297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8849032" y="4267204"/>
            <a:ext cx="1710050" cy="1243293"/>
          </a:xfrm>
          <a:prstGeom prst="line">
            <a:avLst/>
          </a:prstGeom>
          <a:ln w="508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797868539"/>
              </p:ext>
            </p:extLst>
          </p:nvPr>
        </p:nvGraphicFramePr>
        <p:xfrm>
          <a:off x="419506" y="1160206"/>
          <a:ext cx="993385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21" name="Прямая соединительная линия 20"/>
          <p:cNvCxnSpPr>
            <a:endCxn id="7" idx="1"/>
          </p:cNvCxnSpPr>
          <p:nvPr/>
        </p:nvCxnSpPr>
        <p:spPr>
          <a:xfrm flipV="1">
            <a:off x="8643314" y="2036155"/>
            <a:ext cx="1710050" cy="1382639"/>
          </a:xfrm>
          <a:prstGeom prst="line">
            <a:avLst/>
          </a:prstGeom>
          <a:ln w="508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46697"/>
            <a:ext cx="11438515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Enterprise </a:t>
            </a:r>
            <a:r>
              <a:rPr lang="ru-RU" sz="5400" b="1" dirty="0" smtClean="0">
                <a:solidFill>
                  <a:schemeClr val="bg1"/>
                </a:solidFill>
              </a:rPr>
              <a:t>приложение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05" y="1081533"/>
            <a:ext cx="693400" cy="72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49" y="2952115"/>
            <a:ext cx="693400" cy="72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49" y="4768917"/>
            <a:ext cx="693400" cy="72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60" y="1872115"/>
            <a:ext cx="1080000" cy="10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0353364" y="1409893"/>
            <a:ext cx="1253506" cy="1252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Сервисы</a:t>
            </a:r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0353364" y="4884235"/>
            <a:ext cx="1253506" cy="1252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БД</a:t>
            </a:r>
            <a:endParaRPr lang="ru-RU" sz="34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576" y="1160206"/>
            <a:ext cx="720000" cy="720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454" y="4524234"/>
            <a:ext cx="720000" cy="720000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7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1822204526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5" name="Прямая соединительная линия 14"/>
          <p:cNvCxnSpPr/>
          <p:nvPr/>
        </p:nvCxnSpPr>
        <p:spPr>
          <a:xfrm>
            <a:off x="8849032" y="4267204"/>
            <a:ext cx="1710050" cy="1243293"/>
          </a:xfrm>
          <a:prstGeom prst="line">
            <a:avLst/>
          </a:prstGeom>
          <a:ln w="508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446761559"/>
              </p:ext>
            </p:extLst>
          </p:nvPr>
        </p:nvGraphicFramePr>
        <p:xfrm>
          <a:off x="419506" y="1160206"/>
          <a:ext cx="993385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21" name="Прямая соединительная линия 20"/>
          <p:cNvCxnSpPr>
            <a:endCxn id="7" idx="1"/>
          </p:cNvCxnSpPr>
          <p:nvPr/>
        </p:nvCxnSpPr>
        <p:spPr>
          <a:xfrm flipV="1">
            <a:off x="8643314" y="2036155"/>
            <a:ext cx="1710050" cy="1382639"/>
          </a:xfrm>
          <a:prstGeom prst="line">
            <a:avLst/>
          </a:prstGeom>
          <a:ln w="50800"/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46697"/>
            <a:ext cx="11438515" cy="58743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Enterprise </a:t>
            </a:r>
            <a:r>
              <a:rPr lang="ru-RU" sz="5400" b="1" dirty="0">
                <a:solidFill>
                  <a:schemeClr val="bg1"/>
                </a:solidFill>
              </a:rPr>
              <a:t>приложение сегодня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60" y="1872115"/>
            <a:ext cx="1080000" cy="10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0353364" y="1409893"/>
            <a:ext cx="1253506" cy="1252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Сервисы</a:t>
            </a:r>
            <a:endParaRPr lang="ru-RU" dirty="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0353364" y="4884235"/>
            <a:ext cx="1253506" cy="1252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 smtClean="0"/>
              <a:t>БД</a:t>
            </a:r>
            <a:endParaRPr lang="ru-RU" sz="34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576" y="1160206"/>
            <a:ext cx="720000" cy="720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454" y="4524234"/>
            <a:ext cx="720000" cy="72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46" y="1152115"/>
            <a:ext cx="720000" cy="72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7" y="2952115"/>
            <a:ext cx="738139" cy="72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7" y="4759801"/>
            <a:ext cx="720000" cy="720000"/>
          </a:xfrm>
          <a:prstGeom prst="rect">
            <a:avLst/>
          </a:prstGeom>
        </p:spPr>
      </p:pic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1379307740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8" name="Схема 17"/>
          <p:cNvGraphicFramePr/>
          <p:nvPr>
            <p:extLst>
              <p:ext uri="{D42A27DB-BD31-4B8C-83A1-F6EECF244321}">
                <p14:modId xmlns:p14="http://schemas.microsoft.com/office/powerpoint/2010/main" val="1063766694"/>
              </p:ext>
            </p:extLst>
          </p:nvPr>
        </p:nvGraphicFramePr>
        <p:xfrm>
          <a:off x="419506" y="1160206"/>
          <a:ext cx="115365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6" name="Рисунок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431" y="3667539"/>
            <a:ext cx="2102012" cy="217666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24064"/>
            <a:ext cx="11438515" cy="58743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Клиент</a:t>
            </a:r>
            <a:r>
              <a:rPr lang="en-US" sz="5400" b="1" dirty="0" smtClean="0">
                <a:solidFill>
                  <a:schemeClr val="bg1"/>
                </a:solidFill>
              </a:rPr>
              <a:t> </a:t>
            </a:r>
            <a:r>
              <a:rPr lang="ru-RU" sz="5400" b="1" dirty="0" smtClean="0">
                <a:solidFill>
                  <a:schemeClr val="bg1"/>
                </a:solidFill>
              </a:rPr>
              <a:t>вчера и сегодня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41" y="1129506"/>
            <a:ext cx="1553621" cy="144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84" y="3869539"/>
            <a:ext cx="1381678" cy="126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84" y="5237042"/>
            <a:ext cx="1534145" cy="142932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23" y="2486042"/>
            <a:ext cx="1296000" cy="1296000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V="1">
            <a:off x="9368905" y="1849506"/>
            <a:ext cx="748718" cy="2364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>
            <a:off x="9368905" y="2122728"/>
            <a:ext cx="748718" cy="330678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9364572" y="2085958"/>
            <a:ext cx="832976" cy="18035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>
            <a:off x="9364572" y="2085958"/>
            <a:ext cx="753051" cy="4077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75" y="1224542"/>
            <a:ext cx="693400" cy="720000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00" y="4023902"/>
            <a:ext cx="720000" cy="720000"/>
          </a:xfrm>
          <a:prstGeom prst="rect">
            <a:avLst/>
          </a:prstGeom>
        </p:spPr>
      </p:pic>
      <p:cxnSp>
        <p:nvCxnSpPr>
          <p:cNvPr id="53" name="Прямая со стрелкой 52"/>
          <p:cNvCxnSpPr/>
          <p:nvPr/>
        </p:nvCxnSpPr>
        <p:spPr>
          <a:xfrm>
            <a:off x="5811240" y="4802896"/>
            <a:ext cx="1862700" cy="43414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V="1">
            <a:off x="5744066" y="4774602"/>
            <a:ext cx="2293577" cy="125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 flipV="1">
            <a:off x="5775773" y="4289124"/>
            <a:ext cx="1898167" cy="4947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0778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Схема 9"/>
          <p:cNvGraphicFramePr/>
          <p:nvPr>
            <p:extLst>
              <p:ext uri="{D42A27DB-BD31-4B8C-83A1-F6EECF244321}">
                <p14:modId xmlns:p14="http://schemas.microsoft.com/office/powerpoint/2010/main" val="1979692724"/>
              </p:ext>
            </p:extLst>
          </p:nvPr>
        </p:nvGraphicFramePr>
        <p:xfrm>
          <a:off x="589935" y="1101212"/>
          <a:ext cx="11222653" cy="546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021170" y="1201252"/>
            <a:ext cx="17468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/>
                </a:solidFill>
              </a:rPr>
              <a:t>NPAPI</a:t>
            </a:r>
            <a:endParaRPr lang="ru-RU" sz="5000" dirty="0">
              <a:solidFill>
                <a:schemeClr val="accent1"/>
              </a:solidFill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33169"/>
            <a:ext cx="11438515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NPAPI</a:t>
            </a:r>
            <a:r>
              <a:rPr lang="ru-RU" sz="5400" b="1" dirty="0" smtClean="0">
                <a:solidFill>
                  <a:schemeClr val="bg1"/>
                </a:solidFill>
              </a:rPr>
              <a:t>/</a:t>
            </a:r>
            <a:r>
              <a:rPr lang="en-US" sz="5400" b="1" dirty="0" smtClean="0">
                <a:solidFill>
                  <a:schemeClr val="bg1"/>
                </a:solidFill>
              </a:rPr>
              <a:t>ActiveX c 1995</a:t>
            </a:r>
            <a:endParaRPr lang="ru-RU" sz="5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5770" y="1201252"/>
            <a:ext cx="2124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/>
                </a:solidFill>
              </a:rPr>
              <a:t>ActiveX</a:t>
            </a:r>
            <a:endParaRPr lang="ru-RU" sz="50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1" y="2063026"/>
            <a:ext cx="3781181" cy="3781183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84" y="2034349"/>
            <a:ext cx="1800000" cy="180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84" y="4128826"/>
            <a:ext cx="1800000" cy="180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555996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5" name="Прямая со стрелкой 24"/>
          <p:cNvCxnSpPr/>
          <p:nvPr/>
        </p:nvCxnSpPr>
        <p:spPr>
          <a:xfrm flipV="1">
            <a:off x="7614640" y="3133535"/>
            <a:ext cx="2435747" cy="37625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633692" y="3641962"/>
            <a:ext cx="2286826" cy="51680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429099" y="3569728"/>
            <a:ext cx="1028042" cy="12692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33169"/>
            <a:ext cx="11438515" cy="587433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NPAPI </a:t>
            </a:r>
            <a:r>
              <a:rPr lang="ru-RU" sz="5400" b="1" dirty="0" smtClean="0">
                <a:solidFill>
                  <a:schemeClr val="bg1"/>
                </a:solidFill>
              </a:rPr>
              <a:t>поможет?</a:t>
            </a:r>
            <a:endParaRPr lang="ru-RU" sz="5400" b="1" dirty="0">
              <a:solidFill>
                <a:schemeClr val="bg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49" y="1030172"/>
            <a:ext cx="1553621" cy="144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20" y="3663364"/>
            <a:ext cx="1381678" cy="1260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52" y="4873312"/>
            <a:ext cx="1534145" cy="142932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31" y="2343718"/>
            <a:ext cx="1296000" cy="1296000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>
            <a:off x="7587043" y="3851825"/>
            <a:ext cx="2576087" cy="155701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5809705" y="3028427"/>
            <a:ext cx="1555191" cy="10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Java Applet</a:t>
            </a:r>
            <a:endParaRPr lang="ru-RU" sz="3000" dirty="0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457141" y="3055098"/>
            <a:ext cx="1235961" cy="10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NPAPI</a:t>
            </a:r>
            <a:endParaRPr lang="ru-RU" sz="3000" dirty="0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300038" y="3049739"/>
            <a:ext cx="2129061" cy="108260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smtClean="0"/>
              <a:t>Клиент</a:t>
            </a:r>
            <a:endParaRPr lang="ru-RU" sz="3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1" y="2741962"/>
            <a:ext cx="720000" cy="7200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 flipV="1">
            <a:off x="7614640" y="2017643"/>
            <a:ext cx="2596409" cy="13690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0" y="2561962"/>
            <a:ext cx="1080000" cy="1080000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V="1">
            <a:off x="4733272" y="3557036"/>
            <a:ext cx="1028042" cy="12692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40" y="2668427"/>
            <a:ext cx="720000" cy="72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7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555996"/>
              </p:ext>
            </p:extLst>
          </p:nvPr>
        </p:nvGraphicFramePr>
        <p:xfrm>
          <a:off x="300038" y="1196975"/>
          <a:ext cx="11512550" cy="537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5" name="Прямая со стрелкой 24"/>
          <p:cNvCxnSpPr/>
          <p:nvPr/>
        </p:nvCxnSpPr>
        <p:spPr>
          <a:xfrm flipV="1">
            <a:off x="7614640" y="3133535"/>
            <a:ext cx="2435747" cy="37625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7633692" y="3641962"/>
            <a:ext cx="2286826" cy="51680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V="1">
            <a:off x="2429099" y="3569728"/>
            <a:ext cx="1028042" cy="12692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133169"/>
            <a:ext cx="11438515" cy="587433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NPAPI </a:t>
            </a:r>
            <a:r>
              <a:rPr lang="ru-RU" sz="5400" b="1" dirty="0">
                <a:solidFill>
                  <a:schemeClr val="bg1"/>
                </a:solidFill>
              </a:rPr>
              <a:t>не поможет!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49" y="1128997"/>
            <a:ext cx="1553621" cy="144000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92" y="3869030"/>
            <a:ext cx="1381678" cy="12600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92" y="5236533"/>
            <a:ext cx="1534145" cy="142932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31" y="2485533"/>
            <a:ext cx="1296000" cy="1296000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>
            <a:off x="7587043" y="3851825"/>
            <a:ext cx="2535762" cy="1654435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5809705" y="3028427"/>
            <a:ext cx="1555191" cy="10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Java Applet</a:t>
            </a:r>
            <a:endParaRPr lang="ru-RU" sz="3000" dirty="0"/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3457141" y="3055098"/>
            <a:ext cx="1235961" cy="1082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NPAPI</a:t>
            </a:r>
            <a:endParaRPr lang="ru-RU" sz="3000" dirty="0"/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300038" y="3049739"/>
            <a:ext cx="2129061" cy="108260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 smtClean="0"/>
              <a:t>Клиент</a:t>
            </a:r>
            <a:endParaRPr lang="ru-RU" sz="3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1" y="2741962"/>
            <a:ext cx="720000" cy="7200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 flipV="1">
            <a:off x="7614640" y="2017643"/>
            <a:ext cx="2596409" cy="13690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Рисунок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80" y="2561962"/>
            <a:ext cx="1080000" cy="1080000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V="1">
            <a:off x="4733272" y="3557036"/>
            <a:ext cx="1028042" cy="12692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40" y="2668427"/>
            <a:ext cx="720000" cy="7200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84" y="1785173"/>
            <a:ext cx="1428949" cy="356910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30357" y="5402733"/>
            <a:ext cx="6166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 smtClean="0">
                <a:solidFill>
                  <a:srgbClr val="FF0000"/>
                </a:solidFill>
              </a:rPr>
              <a:t>1.Большое количество уязвимостей</a:t>
            </a:r>
          </a:p>
          <a:p>
            <a:r>
              <a:rPr lang="ru-RU" sz="3000" dirty="0" smtClean="0">
                <a:solidFill>
                  <a:srgbClr val="FF0000"/>
                </a:solidFill>
              </a:rPr>
              <a:t>2.Ограничения архитектуры</a:t>
            </a:r>
            <a:endParaRPr lang="ru-RU" sz="3000" dirty="0">
              <a:solidFill>
                <a:srgbClr val="FF0000"/>
              </a:solidFill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2338577" y="5236986"/>
            <a:ext cx="6574267" cy="13471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1725</TotalTime>
  <Words>575</Words>
  <Application>Microsoft Office PowerPoint</Application>
  <PresentationFormat>Широкоэкранный</PresentationFormat>
  <Paragraphs>265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Wingdings 2</vt:lpstr>
      <vt:lpstr>HDOfficeLightV0</vt:lpstr>
      <vt:lpstr>1_HDOfficeLightV0</vt:lpstr>
      <vt:lpstr>Расширения для современных браузеров и Native messaging API</vt:lpstr>
      <vt:lpstr>Презентация PowerPoint</vt:lpstr>
      <vt:lpstr>Things to do in Denver when you're dead</vt:lpstr>
      <vt:lpstr>Enterprise приложение</vt:lpstr>
      <vt:lpstr>Enterprise приложение сегодня</vt:lpstr>
      <vt:lpstr>Клиент вчера и сегодня</vt:lpstr>
      <vt:lpstr>NPAPI/ActiveX c 1995</vt:lpstr>
      <vt:lpstr>NPAPI поможет?</vt:lpstr>
      <vt:lpstr>NPAPI не поможет!</vt:lpstr>
      <vt:lpstr>Телепередача «Диалог с компьютером»</vt:lpstr>
      <vt:lpstr>Прокси, Java Web Start, например</vt:lpstr>
      <vt:lpstr>Прокси, Java Web Start, например</vt:lpstr>
      <vt:lpstr>Native messaging API</vt:lpstr>
      <vt:lpstr>Поставим задачу</vt:lpstr>
      <vt:lpstr>Нам понадобится</vt:lpstr>
      <vt:lpstr>Расширение – html страница</vt:lpstr>
      <vt:lpstr>Необходимый минимум – manifest.json</vt:lpstr>
      <vt:lpstr>Минимум, плюс еще немного</vt:lpstr>
      <vt:lpstr>Итого</vt:lpstr>
      <vt:lpstr>Идентификатор расширения</vt:lpstr>
      <vt:lpstr>Доступа к странице нет , что делать?</vt:lpstr>
      <vt:lpstr>Внедрение</vt:lpstr>
      <vt:lpstr>DOM доступен, к JS доступа нет</vt:lpstr>
      <vt:lpstr>На помощь приходят события</vt:lpstr>
      <vt:lpstr>Опять же события</vt:lpstr>
      <vt:lpstr>Итого, инициализация</vt:lpstr>
      <vt:lpstr>Итого, передача данных</vt:lpstr>
      <vt:lpstr>Приложение(Host application)</vt:lpstr>
      <vt:lpstr>Приложение</vt:lpstr>
      <vt:lpstr>Манифест приложения</vt:lpstr>
      <vt:lpstr>Регистрация приложения</vt:lpstr>
      <vt:lpstr>Native messaging</vt:lpstr>
      <vt:lpstr>Интересная ошибка</vt:lpstr>
      <vt:lpstr>Процесс запуска</vt:lpstr>
      <vt:lpstr>Необычайное путешествие данных</vt:lpstr>
      <vt:lpstr>Сообщения/события</vt:lpstr>
      <vt:lpstr>Подводные камни и нюансы</vt:lpstr>
      <vt:lpstr>Ссылки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Gumenyuk Aleksey</cp:lastModifiedBy>
  <cp:revision>801</cp:revision>
  <dcterms:created xsi:type="dcterms:W3CDTF">2017-11-06T09:14:43Z</dcterms:created>
  <dcterms:modified xsi:type="dcterms:W3CDTF">2017-11-24T08:08:47Z</dcterms:modified>
</cp:coreProperties>
</file>